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56" strictFirstAndLastChars="0" saveSubsetFonts="1" autoCompressPictures="0">
  <p:sldMasterIdLst>
    <p:sldMasterId id="2147483648" r:id="rId1"/>
  </p:sldMasterIdLst>
  <p:notesMasterIdLst>
    <p:notesMasterId r:id="rId87"/>
  </p:notesMasterIdLst>
  <p:sldIdLst>
    <p:sldId id="417" r:id="rId2"/>
    <p:sldId id="414" r:id="rId3"/>
    <p:sldId id="415" r:id="rId4"/>
    <p:sldId id="335" r:id="rId5"/>
    <p:sldId id="416" r:id="rId6"/>
    <p:sldId id="418" r:id="rId7"/>
    <p:sldId id="371" r:id="rId8"/>
    <p:sldId id="337" r:id="rId9"/>
    <p:sldId id="372" r:id="rId10"/>
    <p:sldId id="338" r:id="rId11"/>
    <p:sldId id="373" r:id="rId12"/>
    <p:sldId id="339" r:id="rId13"/>
    <p:sldId id="374" r:id="rId14"/>
    <p:sldId id="342" r:id="rId15"/>
    <p:sldId id="375" r:id="rId16"/>
    <p:sldId id="340" r:id="rId17"/>
    <p:sldId id="376" r:id="rId18"/>
    <p:sldId id="341" r:id="rId19"/>
    <p:sldId id="377" r:id="rId20"/>
    <p:sldId id="294" r:id="rId21"/>
    <p:sldId id="378" r:id="rId22"/>
    <p:sldId id="295" r:id="rId23"/>
    <p:sldId id="379" r:id="rId24"/>
    <p:sldId id="352" r:id="rId25"/>
    <p:sldId id="380" r:id="rId26"/>
    <p:sldId id="365" r:id="rId27"/>
    <p:sldId id="366" r:id="rId28"/>
    <p:sldId id="299" r:id="rId29"/>
    <p:sldId id="381" r:id="rId30"/>
    <p:sldId id="357" r:id="rId31"/>
    <p:sldId id="382" r:id="rId32"/>
    <p:sldId id="367" r:id="rId33"/>
    <p:sldId id="383" r:id="rId34"/>
    <p:sldId id="302" r:id="rId35"/>
    <p:sldId id="384" r:id="rId36"/>
    <p:sldId id="303" r:id="rId37"/>
    <p:sldId id="385" r:id="rId38"/>
    <p:sldId id="304" r:id="rId39"/>
    <p:sldId id="386" r:id="rId40"/>
    <p:sldId id="305" r:id="rId41"/>
    <p:sldId id="387" r:id="rId42"/>
    <p:sldId id="306" r:id="rId43"/>
    <p:sldId id="388" r:id="rId44"/>
    <p:sldId id="346" r:id="rId45"/>
    <p:sldId id="389" r:id="rId46"/>
    <p:sldId id="347" r:id="rId47"/>
    <p:sldId id="390" r:id="rId48"/>
    <p:sldId id="309" r:id="rId49"/>
    <p:sldId id="391" r:id="rId50"/>
    <p:sldId id="310" r:id="rId51"/>
    <p:sldId id="392" r:id="rId52"/>
    <p:sldId id="311" r:id="rId53"/>
    <p:sldId id="393" r:id="rId54"/>
    <p:sldId id="312" r:id="rId55"/>
    <p:sldId id="394" r:id="rId56"/>
    <p:sldId id="313" r:id="rId57"/>
    <p:sldId id="395" r:id="rId58"/>
    <p:sldId id="314" r:id="rId59"/>
    <p:sldId id="396" r:id="rId60"/>
    <p:sldId id="315" r:id="rId61"/>
    <p:sldId id="316" r:id="rId62"/>
    <p:sldId id="317" r:id="rId63"/>
    <p:sldId id="397" r:id="rId64"/>
    <p:sldId id="353" r:id="rId65"/>
    <p:sldId id="398" r:id="rId66"/>
    <p:sldId id="333" r:id="rId67"/>
    <p:sldId id="399" r:id="rId68"/>
    <p:sldId id="344" r:id="rId69"/>
    <p:sldId id="400" r:id="rId70"/>
    <p:sldId id="345" r:id="rId71"/>
    <p:sldId id="401" r:id="rId72"/>
    <p:sldId id="330" r:id="rId73"/>
    <p:sldId id="402" r:id="rId74"/>
    <p:sldId id="331" r:id="rId75"/>
    <p:sldId id="403" r:id="rId76"/>
    <p:sldId id="368" r:id="rId77"/>
    <p:sldId id="404" r:id="rId78"/>
    <p:sldId id="363" r:id="rId79"/>
    <p:sldId id="405" r:id="rId80"/>
    <p:sldId id="407" r:id="rId81"/>
    <p:sldId id="406" r:id="rId82"/>
    <p:sldId id="409" r:id="rId83"/>
    <p:sldId id="411" r:id="rId84"/>
    <p:sldId id="410" r:id="rId85"/>
    <p:sldId id="412" r:id="rId86"/>
  </p:sldIdLst>
  <p:sldSz cx="6858000" cy="9144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753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2920" y="-104"/>
      </p:cViewPr>
      <p:guideLst>
        <p:guide orient="horz" pos="237"/>
        <p:guide orient="horz" pos="4409"/>
        <p:guide pos="3772"/>
        <p:guide pos="4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8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89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2052" name="Rectangle 4"/>
          <p:cNvSpPr>
            <a:spLocks noChangeArrowheads="1" noTextEdit="1"/>
          </p:cNvSpPr>
          <p:nvPr>
            <p:ph type="sldImg" idx="2"/>
          </p:nvPr>
        </p:nvSpPr>
        <p:spPr bwMode="auto">
          <a:xfrm>
            <a:off x="2143125" y="685800"/>
            <a:ext cx="257175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89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1FB5655B-A5A3-FF4A-ACC6-9200ED865D4C}" type="slidenum">
              <a:rPr lang="en-US"/>
              <a:pPr>
                <a:defRPr/>
              </a:pPr>
              <a:t>‹#›</a:t>
            </a:fld>
            <a:endParaRPr lang="en-US"/>
          </a:p>
        </p:txBody>
      </p:sp>
    </p:spTree>
    <p:extLst>
      <p:ext uri="{BB962C8B-B14F-4D97-AF65-F5344CB8AC3E}">
        <p14:creationId xmlns:p14="http://schemas.microsoft.com/office/powerpoint/2010/main" val="22863574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5FB0ED-BFD5-1F47-B091-EFB7FE0EF541}" type="slidenum">
              <a:rPr lang="en-US" sz="1200"/>
              <a:pPr/>
              <a:t>59</a:t>
            </a:fld>
            <a:endParaRPr lang="en-US" sz="1200"/>
          </a:p>
        </p:txBody>
      </p:sp>
      <p:sp>
        <p:nvSpPr>
          <p:cNvPr id="7170" name="Rectangle 2"/>
          <p:cNvSpPr>
            <a:spLocks noChangeArrowheads="1"/>
          </p:cNvSpPr>
          <p:nvPr>
            <p:ph type="sldImg"/>
          </p:nvPr>
        </p:nvSpPr>
        <p:spPr>
          <a:xfrm>
            <a:off x="2155825" y="692150"/>
            <a:ext cx="2546350" cy="3395663"/>
          </a:xfrm>
          <a:solidFill>
            <a:srgbClr val="FFFFFF"/>
          </a:solidFill>
          <a:ln/>
        </p:spPr>
      </p:sp>
      <p:sp>
        <p:nvSpPr>
          <p:cNvPr id="7171"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E1790E-C408-7F43-8430-4AD0FDCE8D6E}" type="slidenum">
              <a:rPr lang="en-US" sz="1200"/>
              <a:pPr/>
              <a:t>77</a:t>
            </a:fld>
            <a:endParaRPr lang="en-US" sz="1200"/>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033E42-1382-5D44-8153-BDD72C602C96}" type="slidenum">
              <a:rPr lang="en-US" sz="1200"/>
              <a:pPr/>
              <a:t>79</a:t>
            </a:fld>
            <a:endParaRPr lang="en-US" sz="1200"/>
          </a:p>
        </p:txBody>
      </p:sp>
      <p:sp>
        <p:nvSpPr>
          <p:cNvPr id="37890" name="Rectangle 1026"/>
          <p:cNvSpPr>
            <a:spLocks noChangeArrowheads="1"/>
          </p:cNvSpPr>
          <p:nvPr>
            <p:ph type="sldImg"/>
          </p:nvPr>
        </p:nvSpPr>
        <p:spPr>
          <a:xfrm>
            <a:off x="2155825" y="692150"/>
            <a:ext cx="2546350" cy="3395663"/>
          </a:xfrm>
          <a:solidFill>
            <a:srgbClr val="FFFFFF"/>
          </a:solidFill>
          <a:ln/>
        </p:spPr>
      </p:sp>
      <p:sp>
        <p:nvSpPr>
          <p:cNvPr id="37891" name="Rectangle 1027"/>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460BD-5DFB-5F48-B8A1-B81A57EC57A8}" type="slidenum">
              <a:rPr lang="en-US" sz="1200"/>
              <a:pPr/>
              <a:t>81</a:t>
            </a:fld>
            <a:endParaRPr lang="en-US" sz="1200"/>
          </a:p>
        </p:txBody>
      </p:sp>
      <p:sp>
        <p:nvSpPr>
          <p:cNvPr id="40962" name="Rectangle 1026"/>
          <p:cNvSpPr>
            <a:spLocks noChangeArrowheads="1"/>
          </p:cNvSpPr>
          <p:nvPr>
            <p:ph type="sldImg"/>
          </p:nvPr>
        </p:nvSpPr>
        <p:spPr>
          <a:solidFill>
            <a:srgbClr val="FFFFFF"/>
          </a:solidFill>
          <a:ln/>
        </p:spPr>
      </p:sp>
      <p:sp>
        <p:nvSpPr>
          <p:cNvPr id="40963"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959DE6-537F-094E-B9FB-74A9F5731B2B}" type="slidenum">
              <a:rPr lang="en-US" sz="1200"/>
              <a:pPr/>
              <a:t>82</a:t>
            </a:fld>
            <a:endParaRPr lang="en-US" sz="1200"/>
          </a:p>
        </p:txBody>
      </p:sp>
      <p:sp>
        <p:nvSpPr>
          <p:cNvPr id="43010" name="Rectangle 2"/>
          <p:cNvSpPr>
            <a:spLocks noChangeArrowheads="1"/>
          </p:cNvSpPr>
          <p:nvPr>
            <p:ph type="sldImg"/>
          </p:nvPr>
        </p:nvSpPr>
        <p:spPr>
          <a:solidFill>
            <a:srgbClr val="FFFFFF"/>
          </a:solidFill>
          <a:ln/>
        </p:spPr>
      </p:sp>
      <p:sp>
        <p:nvSpPr>
          <p:cNvPr id="430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2B296C-1DD5-7347-BE0C-706C38646949}" type="slidenum">
              <a:rPr lang="en-US" sz="1200"/>
              <a:pPr/>
              <a:t>83</a:t>
            </a:fld>
            <a:endParaRPr lang="en-US" sz="1200"/>
          </a:p>
        </p:txBody>
      </p:sp>
      <p:sp>
        <p:nvSpPr>
          <p:cNvPr id="45058" name="Rectangle 2"/>
          <p:cNvSpPr>
            <a:spLocks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0089B7-2D5C-3348-B702-5A77D13E52EC}" type="slidenum">
              <a:rPr lang="en-US" sz="1200"/>
              <a:pPr/>
              <a:t>85</a:t>
            </a:fld>
            <a:endParaRPr lang="en-US" sz="1200"/>
          </a:p>
        </p:txBody>
      </p:sp>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D31808-8949-3A4A-85C3-E25DD9646468}" type="slidenum">
              <a:rPr lang="en-US" sz="1200"/>
              <a:pPr/>
              <a:t>87</a:t>
            </a:fld>
            <a:endParaRPr lang="en-US" sz="1200"/>
          </a:p>
        </p:txBody>
      </p:sp>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3F3163-62DA-5D4C-A390-27D145BC1B0E}" type="slidenum">
              <a:rPr lang="en-US" sz="1200"/>
              <a:pPr/>
              <a:t>89</a:t>
            </a:fld>
            <a:endParaRPr lang="en-US" sz="1200"/>
          </a:p>
        </p:txBody>
      </p:sp>
      <p:sp>
        <p:nvSpPr>
          <p:cNvPr id="54274" name="Rectangle 2"/>
          <p:cNvSpPr>
            <a:spLocks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9E23FB-F2CC-F949-BF8B-A651E8A19599}" type="slidenum">
              <a:rPr lang="en-US" sz="1200"/>
              <a:pPr/>
              <a:t>91</a:t>
            </a:fld>
            <a:endParaRPr lang="en-US" sz="1200"/>
          </a:p>
        </p:txBody>
      </p:sp>
      <p:sp>
        <p:nvSpPr>
          <p:cNvPr id="57346" name="Rectangle 2"/>
          <p:cNvSpPr>
            <a:spLocks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A78116-C2B0-574D-9A5A-FCB8DEB7C1B8}" type="slidenum">
              <a:rPr lang="en-US" sz="1200"/>
              <a:pPr/>
              <a:t>93</a:t>
            </a:fld>
            <a:endParaRPr lang="en-US" sz="1200"/>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7325A6-04D5-424F-9C40-0BD814C2385A}" type="slidenum">
              <a:rPr lang="en-US" sz="1200"/>
              <a:pPr/>
              <a:t>61</a:t>
            </a:fld>
            <a:endParaRPr lang="en-US" sz="1200"/>
          </a:p>
        </p:txBody>
      </p:sp>
      <p:sp>
        <p:nvSpPr>
          <p:cNvPr id="10242" name="Rectangle 2"/>
          <p:cNvSpPr>
            <a:spLocks noChangeArrowheads="1"/>
          </p:cNvSpPr>
          <p:nvPr>
            <p:ph type="sldImg"/>
          </p:nvPr>
        </p:nvSpPr>
        <p:spPr>
          <a:xfrm>
            <a:off x="2155825" y="692150"/>
            <a:ext cx="2546350" cy="3395663"/>
          </a:xfrm>
          <a:solidFill>
            <a:srgbClr val="FFFFFF"/>
          </a:solidFill>
          <a:ln/>
        </p:spPr>
      </p:sp>
      <p:sp>
        <p:nvSpPr>
          <p:cNvPr id="10243"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665ACD-D4F3-B44C-94DA-6EBF80508550}" type="slidenum">
              <a:rPr lang="en-US" sz="1200"/>
              <a:pPr/>
              <a:t>95</a:t>
            </a:fld>
            <a:endParaRPr lang="en-US" sz="1200"/>
          </a:p>
        </p:txBody>
      </p:sp>
      <p:sp>
        <p:nvSpPr>
          <p:cNvPr id="63490" name="Rectangle 2"/>
          <p:cNvSpPr>
            <a:spLocks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D713ED-865E-6547-9449-FB1B7E2EAF1E}" type="slidenum">
              <a:rPr lang="en-US" sz="1200"/>
              <a:pPr/>
              <a:t>97</a:t>
            </a:fld>
            <a:endParaRPr lang="en-US" sz="1200"/>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F36EBB-2F24-D74D-A9F8-C451C49497E3}" type="slidenum">
              <a:rPr lang="en-US" sz="1200"/>
              <a:pPr/>
              <a:t>99</a:t>
            </a:fld>
            <a:endParaRPr lang="en-US" sz="1200"/>
          </a:p>
        </p:txBody>
      </p:sp>
      <p:sp>
        <p:nvSpPr>
          <p:cNvPr id="69634" name="Rectangle 2"/>
          <p:cNvSpPr>
            <a:spLocks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2B4DEA-794F-D848-8A80-6F32D87F4097}" type="slidenum">
              <a:rPr lang="en-US" sz="1200"/>
              <a:pPr/>
              <a:t>101</a:t>
            </a:fld>
            <a:endParaRPr lang="en-US" sz="1200"/>
          </a:p>
        </p:txBody>
      </p:sp>
      <p:sp>
        <p:nvSpPr>
          <p:cNvPr id="72706" name="Rectangle 2"/>
          <p:cNvSpPr>
            <a:spLocks noChangeArrowheads="1"/>
          </p:cNvSpPr>
          <p:nvPr>
            <p:ph type="sldImg"/>
          </p:nvPr>
        </p:nvSpPr>
        <p:spPr>
          <a:xfrm>
            <a:off x="2155825" y="692150"/>
            <a:ext cx="2546350" cy="3395663"/>
          </a:xfrm>
          <a:solidFill>
            <a:srgbClr val="FFFFFF"/>
          </a:solidFill>
          <a:ln/>
        </p:spPr>
      </p:sp>
      <p:sp>
        <p:nvSpPr>
          <p:cNvPr id="72707"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1E0DFD-08E6-1849-9291-791929DA0856}" type="slidenum">
              <a:rPr lang="en-US" sz="1200"/>
              <a:pPr/>
              <a:t>103</a:t>
            </a:fld>
            <a:endParaRPr lang="en-US" sz="1200"/>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F36565-97E9-8E4C-ADFE-73655E1A0388}" type="slidenum">
              <a:rPr lang="en-US" sz="1200"/>
              <a:pPr/>
              <a:t>105</a:t>
            </a:fld>
            <a:endParaRPr lang="en-US" sz="1200"/>
          </a:p>
        </p:txBody>
      </p:sp>
      <p:sp>
        <p:nvSpPr>
          <p:cNvPr id="78850" name="Rectangle 2"/>
          <p:cNvSpPr>
            <a:spLocks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8E4EF8-4E44-9847-BA08-29286C7AD9AB}" type="slidenum">
              <a:rPr lang="en-US" sz="1200"/>
              <a:pPr/>
              <a:t>107</a:t>
            </a:fld>
            <a:endParaRPr lang="en-US" sz="1200"/>
          </a:p>
        </p:txBody>
      </p:sp>
      <p:sp>
        <p:nvSpPr>
          <p:cNvPr id="81922" name="Rectangle 2"/>
          <p:cNvSpPr>
            <a:spLocks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56C91F-3FED-0B45-9D1B-611FB602EF14}" type="slidenum">
              <a:rPr lang="en-US" sz="1200"/>
              <a:pPr/>
              <a:t>109</a:t>
            </a:fld>
            <a:endParaRPr lang="en-US" sz="1200"/>
          </a:p>
        </p:txBody>
      </p:sp>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B15223-CA21-814D-90C9-C40D371FD81E}" type="slidenum">
              <a:rPr lang="en-US" sz="1200"/>
              <a:pPr/>
              <a:t>111</a:t>
            </a:fld>
            <a:endParaRPr lang="en-US" sz="1200"/>
          </a:p>
        </p:txBody>
      </p:sp>
      <p:sp>
        <p:nvSpPr>
          <p:cNvPr id="88066" name="Rectangle 2"/>
          <p:cNvSpPr>
            <a:spLocks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FA2669-06E7-1F47-A48B-81AD55CDE472}" type="slidenum">
              <a:rPr lang="en-US" sz="1200"/>
              <a:pPr/>
              <a:t>113</a:t>
            </a:fld>
            <a:endParaRPr lang="en-US" sz="1200"/>
          </a:p>
        </p:txBody>
      </p:sp>
      <p:sp>
        <p:nvSpPr>
          <p:cNvPr id="91138" name="Rectangle 2"/>
          <p:cNvSpPr>
            <a:spLocks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BA81E4-3571-954A-ACFC-5C339E7407C2}" type="slidenum">
              <a:rPr lang="en-US" sz="1200"/>
              <a:pPr/>
              <a:t>63</a:t>
            </a:fld>
            <a:endParaRPr lang="en-US" sz="1200"/>
          </a:p>
        </p:txBody>
      </p:sp>
      <p:sp>
        <p:nvSpPr>
          <p:cNvPr id="13314" name="Rectangle 2"/>
          <p:cNvSpPr>
            <a:spLocks noChangeArrowheads="1"/>
          </p:cNvSpPr>
          <p:nvPr>
            <p:ph type="sldImg"/>
          </p:nvPr>
        </p:nvSpPr>
        <p:spPr>
          <a:xfrm>
            <a:off x="2155825" y="692150"/>
            <a:ext cx="2546350" cy="3395663"/>
          </a:xfrm>
          <a:solidFill>
            <a:srgbClr val="FFFFFF"/>
          </a:solidFill>
          <a:ln/>
        </p:spPr>
      </p:sp>
      <p:sp>
        <p:nvSpPr>
          <p:cNvPr id="13315"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BC65B0-2296-BD4B-B9E9-DB43A11A0401}" type="slidenum">
              <a:rPr lang="en-US" sz="1200"/>
              <a:pPr/>
              <a:t>115</a:t>
            </a:fld>
            <a:endParaRPr lang="en-US" sz="1200"/>
          </a:p>
        </p:txBody>
      </p:sp>
      <p:sp>
        <p:nvSpPr>
          <p:cNvPr id="94210" name="Rectangle 2"/>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5" tIns="44449" rIns="90485" bIns="44449"/>
          <a:lstStyle/>
          <a:p>
            <a:pPr eaLnBrk="1" hangingPunct="1"/>
            <a:endParaRPr lang="es-MX">
              <a:latin typeface="Arial" charset="0"/>
              <a:ea typeface="ＭＳ Ｐゴシック" charset="0"/>
              <a:cs typeface="ＭＳ Ｐゴシック" charset="0"/>
            </a:endParaRPr>
          </a:p>
        </p:txBody>
      </p:sp>
      <p:sp>
        <p:nvSpPr>
          <p:cNvPr id="94211" name="Rectangle 3"/>
          <p:cNvSpPr>
            <a:spLocks noChangeArrowheads="1"/>
          </p:cNvSpPr>
          <p:nvPr>
            <p:ph type="sldImg"/>
          </p:nvPr>
        </p:nvSpPr>
        <p:spPr>
          <a:xfrm>
            <a:off x="1971675" y="457200"/>
            <a:ext cx="2914650" cy="3886200"/>
          </a:xfrm>
          <a:ln w="12700" cap="flat">
            <a:solidFill>
              <a:schemeClr val="tx1"/>
            </a:solid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5E7AF2-4022-3D46-A6A3-5EC4C48930EC}" type="slidenum">
              <a:rPr lang="en-US" sz="1200"/>
              <a:pPr/>
              <a:t>116</a:t>
            </a:fld>
            <a:endParaRPr lang="en-US" sz="1200"/>
          </a:p>
        </p:txBody>
      </p:sp>
      <p:sp>
        <p:nvSpPr>
          <p:cNvPr id="96258" name="Rectangle 2"/>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5" tIns="44449" rIns="90485" bIns="44449"/>
          <a:lstStyle/>
          <a:p>
            <a:pPr eaLnBrk="1" hangingPunct="1"/>
            <a:endParaRPr lang="es-MX">
              <a:latin typeface="Arial" charset="0"/>
              <a:ea typeface="ＭＳ Ｐゴシック" charset="0"/>
              <a:cs typeface="ＭＳ Ｐゴシック" charset="0"/>
            </a:endParaRPr>
          </a:p>
        </p:txBody>
      </p:sp>
      <p:sp>
        <p:nvSpPr>
          <p:cNvPr id="96259" name="Rectangle 3"/>
          <p:cNvSpPr>
            <a:spLocks noChangeArrowheads="1"/>
          </p:cNvSpPr>
          <p:nvPr>
            <p:ph type="sldImg"/>
          </p:nvPr>
        </p:nvSpPr>
        <p:spPr>
          <a:xfrm>
            <a:off x="1971675" y="457200"/>
            <a:ext cx="2914650" cy="3886200"/>
          </a:xfrm>
          <a:ln w="12700" cap="flat">
            <a:solidFill>
              <a:schemeClr val="tx1"/>
            </a:solid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FAA638-0B6C-A94D-94C2-B50C1EB80816}" type="slidenum">
              <a:rPr lang="en-US" sz="1200"/>
              <a:pPr/>
              <a:t>117</a:t>
            </a:fld>
            <a:endParaRPr lang="en-US" sz="1200"/>
          </a:p>
        </p:txBody>
      </p:sp>
      <p:sp>
        <p:nvSpPr>
          <p:cNvPr id="98306" name="Rectangle 2"/>
          <p:cNvSpPr>
            <a:spLocks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540F69-9F2D-B645-95F6-E59AB162B3B9}" type="slidenum">
              <a:rPr lang="en-US" sz="1200"/>
              <a:pPr/>
              <a:t>119</a:t>
            </a:fld>
            <a:endParaRPr lang="en-US" sz="1200"/>
          </a:p>
        </p:txBody>
      </p:sp>
      <p:sp>
        <p:nvSpPr>
          <p:cNvPr id="101378" name="Rectangle 2"/>
          <p:cNvSpPr>
            <a:spLocks noChangeArrowheads="1"/>
          </p:cNvSpPr>
          <p:nvPr>
            <p:ph type="sldImg"/>
          </p:nvPr>
        </p:nvSpPr>
        <p:spPr>
          <a:xfrm>
            <a:off x="2155825" y="692150"/>
            <a:ext cx="2546350" cy="3395663"/>
          </a:xfrm>
          <a:solidFill>
            <a:srgbClr val="FFFFFF"/>
          </a:solidFill>
          <a:ln/>
        </p:spPr>
      </p:sp>
      <p:sp>
        <p:nvSpPr>
          <p:cNvPr id="101379"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2A99EC-F9FF-EE4B-AE0C-D2E3E13C7EA4}" type="slidenum">
              <a:rPr lang="en-US" sz="1200"/>
              <a:pPr/>
              <a:t>121</a:t>
            </a:fld>
            <a:endParaRPr lang="en-US" sz="1200"/>
          </a:p>
        </p:txBody>
      </p:sp>
      <p:sp>
        <p:nvSpPr>
          <p:cNvPr id="104450" name="Rectangle 2"/>
          <p:cNvSpPr>
            <a:spLocks noChangeArrowheads="1"/>
          </p:cNvSpPr>
          <p:nvPr>
            <p:ph type="sldImg"/>
          </p:nvPr>
        </p:nvSpPr>
        <p:spPr>
          <a:xfrm>
            <a:off x="2155825" y="692150"/>
            <a:ext cx="2546350" cy="3395663"/>
          </a:xfrm>
          <a:solidFill>
            <a:srgbClr val="FFFFFF"/>
          </a:solidFill>
          <a:ln/>
        </p:spPr>
      </p:sp>
      <p:sp>
        <p:nvSpPr>
          <p:cNvPr id="104451"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858438-1C3F-7343-8EC2-525386341EF2}" type="slidenum">
              <a:rPr lang="en-US" sz="1200"/>
              <a:pPr/>
              <a:t>123</a:t>
            </a:fld>
            <a:endParaRPr lang="en-US" sz="1200"/>
          </a:p>
        </p:txBody>
      </p:sp>
      <p:sp>
        <p:nvSpPr>
          <p:cNvPr id="107522" name="Rectangle 2"/>
          <p:cNvSpPr>
            <a:spLocks noChangeArrowheads="1"/>
          </p:cNvSpPr>
          <p:nvPr>
            <p:ph type="sldImg"/>
          </p:nvPr>
        </p:nvSpPr>
        <p:spPr>
          <a:solidFill>
            <a:srgbClr val="FFFFFF"/>
          </a:solidFill>
          <a:ln/>
        </p:spPr>
      </p:sp>
      <p:sp>
        <p:nvSpPr>
          <p:cNvPr id="1075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5AF259-59A6-D04B-ACC1-744A3097E7E1}" type="slidenum">
              <a:rPr lang="en-US" sz="1200"/>
              <a:pPr/>
              <a:t>125</a:t>
            </a:fld>
            <a:endParaRPr lang="en-US" sz="1200"/>
          </a:p>
        </p:txBody>
      </p:sp>
      <p:sp>
        <p:nvSpPr>
          <p:cNvPr id="110594" name="Rectangle 2"/>
          <p:cNvSpPr>
            <a:spLocks noChangeArrowheads="1"/>
          </p:cNvSpPr>
          <p:nvPr>
            <p:ph type="sldImg"/>
          </p:nvPr>
        </p:nvSpPr>
        <p:spPr>
          <a:xfrm>
            <a:off x="2155825" y="692150"/>
            <a:ext cx="2546350" cy="3395663"/>
          </a:xfrm>
          <a:solidFill>
            <a:srgbClr val="FFFFFF"/>
          </a:solidFill>
          <a:ln/>
        </p:spPr>
      </p:sp>
      <p:sp>
        <p:nvSpPr>
          <p:cNvPr id="110595"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93DEAB-69FF-C846-B03B-E9D9F5EAC2EA}" type="slidenum">
              <a:rPr lang="en-US" sz="1200"/>
              <a:pPr/>
              <a:t>127</a:t>
            </a:fld>
            <a:endParaRPr lang="en-US" sz="1200"/>
          </a:p>
        </p:txBody>
      </p:sp>
      <p:sp>
        <p:nvSpPr>
          <p:cNvPr id="113666" name="Rectangle 2"/>
          <p:cNvSpPr>
            <a:spLocks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5ACAB3-9ECF-4E4A-8CF1-E0298B185D38}" type="slidenum">
              <a:rPr lang="en-US" sz="1200"/>
              <a:pPr/>
              <a:t>129</a:t>
            </a:fld>
            <a:endParaRPr lang="en-US" sz="1200"/>
          </a:p>
        </p:txBody>
      </p:sp>
      <p:sp>
        <p:nvSpPr>
          <p:cNvPr id="116738" name="Rectangle 2"/>
          <p:cNvSpPr>
            <a:spLocks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7C90E6-E82F-C947-A323-DD7036D5F347}" type="slidenum">
              <a:rPr lang="en-US" sz="1200"/>
              <a:pPr/>
              <a:t>131</a:t>
            </a:fld>
            <a:endParaRPr lang="en-US" sz="1200"/>
          </a:p>
        </p:txBody>
      </p:sp>
      <p:sp>
        <p:nvSpPr>
          <p:cNvPr id="119810" name="Rectangle 2"/>
          <p:cNvSpPr>
            <a:spLocks noChangeArrowheads="1"/>
          </p:cNvSpPr>
          <p:nvPr>
            <p:ph type="sldImg"/>
          </p:nvPr>
        </p:nvSpPr>
        <p:spPr>
          <a:xfrm>
            <a:off x="2155825" y="692150"/>
            <a:ext cx="2546350" cy="3395663"/>
          </a:xfrm>
          <a:solidFill>
            <a:srgbClr val="FFFFFF"/>
          </a:solidFill>
          <a:ln/>
        </p:spPr>
      </p:sp>
      <p:sp>
        <p:nvSpPr>
          <p:cNvPr id="119811"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3A8344-78F2-EE46-8B35-0D02BEF7F361}" type="slidenum">
              <a:rPr lang="en-US" sz="1200"/>
              <a:pPr/>
              <a:t>65</a:t>
            </a:fld>
            <a:endParaRPr lang="en-US" sz="1200"/>
          </a:p>
        </p:txBody>
      </p:sp>
      <p:sp>
        <p:nvSpPr>
          <p:cNvPr id="16386" name="Rectangle 2"/>
          <p:cNvSpPr>
            <a:spLocks noChangeArrowheads="1"/>
          </p:cNvSpPr>
          <p:nvPr>
            <p:ph type="sldImg"/>
          </p:nvPr>
        </p:nvSpPr>
        <p:spPr>
          <a:xfrm>
            <a:off x="2155825" y="692150"/>
            <a:ext cx="2546350" cy="3395663"/>
          </a:xfrm>
          <a:solidFill>
            <a:srgbClr val="FFFFFF"/>
          </a:solidFill>
          <a:ln/>
        </p:spPr>
      </p:sp>
      <p:sp>
        <p:nvSpPr>
          <p:cNvPr id="16387"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51AD7-8E25-464B-911F-367899EA521F}" type="slidenum">
              <a:rPr lang="en-US" sz="1200"/>
              <a:pPr/>
              <a:t>133</a:t>
            </a:fld>
            <a:endParaRPr lang="en-US" sz="1200"/>
          </a:p>
        </p:txBody>
      </p:sp>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5F76F5-5FED-F043-A3AF-C4306BCBAE85}" type="slidenum">
              <a:rPr lang="en-US" sz="1200"/>
              <a:pPr/>
              <a:t>67</a:t>
            </a:fld>
            <a:endParaRPr lang="en-US" sz="1200"/>
          </a:p>
        </p:txBody>
      </p:sp>
      <p:sp>
        <p:nvSpPr>
          <p:cNvPr id="19458" name="Rectangle 2"/>
          <p:cNvSpPr>
            <a:spLocks noChangeArrowheads="1"/>
          </p:cNvSpPr>
          <p:nvPr>
            <p:ph type="sldImg"/>
          </p:nvPr>
        </p:nvSpPr>
        <p:spPr>
          <a:xfrm>
            <a:off x="2155825" y="692150"/>
            <a:ext cx="2546350" cy="3395663"/>
          </a:xfrm>
          <a:solidFill>
            <a:srgbClr val="FFFFFF"/>
          </a:solidFill>
          <a:ln/>
        </p:spPr>
      </p:sp>
      <p:sp>
        <p:nvSpPr>
          <p:cNvPr id="19459"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3CC6FE-CD64-2B42-94E0-6D22E225A058}" type="slidenum">
              <a:rPr lang="en-US" sz="1200"/>
              <a:pPr/>
              <a:t>69</a:t>
            </a:fld>
            <a:endParaRPr lang="en-US" sz="1200"/>
          </a:p>
        </p:txBody>
      </p:sp>
      <p:sp>
        <p:nvSpPr>
          <p:cNvPr id="22530" name="Rectangle 2"/>
          <p:cNvSpPr>
            <a:spLocks noChangeArrowheads="1"/>
          </p:cNvSpPr>
          <p:nvPr>
            <p:ph type="sldImg"/>
          </p:nvPr>
        </p:nvSpPr>
        <p:spPr>
          <a:xfrm>
            <a:off x="2155825" y="692150"/>
            <a:ext cx="2546350" cy="3395663"/>
          </a:xfrm>
          <a:solidFill>
            <a:srgbClr val="FFFFFF"/>
          </a:solidFill>
          <a:ln/>
        </p:spPr>
      </p:sp>
      <p:sp>
        <p:nvSpPr>
          <p:cNvPr id="22531"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8E8E5E-638E-A046-94FD-DB211E27D7E0}" type="slidenum">
              <a:rPr lang="en-US" sz="1200"/>
              <a:pPr/>
              <a:t>71</a:t>
            </a:fld>
            <a:endParaRPr lang="en-US" sz="1200"/>
          </a:p>
        </p:txBody>
      </p:sp>
      <p:sp>
        <p:nvSpPr>
          <p:cNvPr id="25602" name="Rectangle 2"/>
          <p:cNvSpPr>
            <a:spLocks noChangeArrowheads="1"/>
          </p:cNvSpPr>
          <p:nvPr>
            <p:ph type="sldImg"/>
          </p:nvPr>
        </p:nvSpPr>
        <p:spPr>
          <a:xfrm>
            <a:off x="2155825" y="692150"/>
            <a:ext cx="2546350" cy="3395663"/>
          </a:xfrm>
          <a:solidFill>
            <a:srgbClr val="FFFFFF"/>
          </a:solidFill>
          <a:ln/>
        </p:spPr>
      </p:sp>
      <p:sp>
        <p:nvSpPr>
          <p:cNvPr id="25603"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FC7EA2-8C32-FE43-8AE2-0EEB59B2410C}" type="slidenum">
              <a:rPr lang="en-US" sz="1200"/>
              <a:pPr/>
              <a:t>73</a:t>
            </a:fld>
            <a:endParaRPr lang="en-US" sz="1200"/>
          </a:p>
        </p:txBody>
      </p:sp>
      <p:sp>
        <p:nvSpPr>
          <p:cNvPr id="28674" name="Rectangle 2"/>
          <p:cNvSpPr>
            <a:spLocks noChangeArrowheads="1"/>
          </p:cNvSpPr>
          <p:nvPr>
            <p:ph type="sldImg"/>
          </p:nvPr>
        </p:nvSpPr>
        <p:spPr>
          <a:xfrm>
            <a:off x="2155825" y="692150"/>
            <a:ext cx="2546350" cy="3395663"/>
          </a:xfrm>
          <a:solidFill>
            <a:srgbClr val="FFFFFF"/>
          </a:solidFill>
          <a:ln/>
        </p:spPr>
      </p:sp>
      <p:sp>
        <p:nvSpPr>
          <p:cNvPr id="28675" name="Rectangle 3"/>
          <p:cNvSpPr>
            <a:spLocks noChangeArrowheads="1"/>
          </p:cNvSpPr>
          <p:nvPr>
            <p:ph type="body" idx="1"/>
          </p:nvPr>
        </p:nvSpPr>
        <p:spPr>
          <a:xfrm>
            <a:off x="914400" y="4364038"/>
            <a:ext cx="5029200" cy="4087812"/>
          </a:xfrm>
          <a:solidFill>
            <a:srgbClr val="FFFFFF"/>
          </a:solidFill>
          <a:ln>
            <a:solidFill>
              <a:srgbClr val="000000"/>
            </a:solidFill>
          </a:ln>
          <a:extLst>
            <a:ext uri="{FAA26D3D-D897-4be2-8F04-BA451C77F1D7}">
              <ma14:placeholderFlag xmlns:ma14="http://schemas.microsoft.com/office/mac/drawingml/2011/main" val="1"/>
            </a:ext>
          </a:extLst>
        </p:spPr>
        <p:txBody>
          <a:bodyPr lIns="86173" tIns="43087" rIns="86173" bIns="43087"/>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C81849-E5D5-CE41-ACC0-EDA902F628C8}" type="slidenum">
              <a:rPr lang="en-US" sz="1200"/>
              <a:pPr/>
              <a:t>75</a:t>
            </a:fld>
            <a:endParaRPr lang="en-US" sz="1200"/>
          </a:p>
        </p:txBody>
      </p:sp>
      <p:sp>
        <p:nvSpPr>
          <p:cNvPr id="31746" name="Rectangle 2"/>
          <p:cNvSpPr>
            <a:spLocks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60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133600"/>
            <a:ext cx="6172200" cy="6034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92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713"/>
            <a:ext cx="4476750" cy="78009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759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342900" y="2133600"/>
            <a:ext cx="6172200" cy="60340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126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338" y="3875088"/>
            <a:ext cx="5829300" cy="200025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1998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42900" y="2133600"/>
            <a:ext cx="3009900" cy="6034088"/>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2133600"/>
            <a:ext cx="3009900" cy="6034088"/>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896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288"/>
            <a:ext cx="3030538" cy="85407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900363"/>
            <a:ext cx="3030538" cy="52673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4563" y="2046288"/>
            <a:ext cx="3030537" cy="85407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4563" y="2900363"/>
            <a:ext cx="3030537" cy="52673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13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266091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89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363538"/>
            <a:ext cx="3833812" cy="7804150"/>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2938"/>
            <a:ext cx="2255838" cy="62547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15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613" y="817563"/>
            <a:ext cx="4114800" cy="54864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344613" y="7156450"/>
            <a:ext cx="4114800" cy="10731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16399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7"/>
          <p:cNvSpPr>
            <a:spLocks noChangeShapeType="1"/>
          </p:cNvSpPr>
          <p:nvPr userDrawn="1"/>
        </p:nvSpPr>
        <p:spPr bwMode="auto">
          <a:xfrm>
            <a:off x="63500" y="550863"/>
            <a:ext cx="6705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 name="Line 8"/>
          <p:cNvSpPr>
            <a:spLocks noChangeShapeType="1"/>
          </p:cNvSpPr>
          <p:nvPr userDrawn="1"/>
        </p:nvSpPr>
        <p:spPr bwMode="auto">
          <a:xfrm>
            <a:off x="63500" y="709613"/>
            <a:ext cx="6705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28" name="Group 10"/>
          <p:cNvGrpSpPr>
            <a:grpSpLocks/>
          </p:cNvGrpSpPr>
          <p:nvPr userDrawn="1"/>
        </p:nvGrpSpPr>
        <p:grpSpPr bwMode="auto">
          <a:xfrm>
            <a:off x="65088" y="8788400"/>
            <a:ext cx="6789737" cy="244475"/>
            <a:chOff x="192" y="6021"/>
            <a:chExt cx="3888" cy="165"/>
          </a:xfrm>
        </p:grpSpPr>
        <p:sp>
          <p:nvSpPr>
            <p:cNvPr id="1031" name="Text Box 11"/>
            <p:cNvSpPr txBox="1">
              <a:spLocks noChangeArrowheads="1"/>
            </p:cNvSpPr>
            <p:nvPr userDrawn="1"/>
          </p:nvSpPr>
          <p:spPr bwMode="auto">
            <a:xfrm>
              <a:off x="192" y="6021"/>
              <a:ext cx="7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©2008 TBBMI</a:t>
              </a:r>
            </a:p>
          </p:txBody>
        </p:sp>
        <p:sp>
          <p:nvSpPr>
            <p:cNvPr id="1032" name="Line 12"/>
            <p:cNvSpPr>
              <a:spLocks noChangeShapeType="1"/>
            </p:cNvSpPr>
            <p:nvPr userDrawn="1"/>
          </p:nvSpPr>
          <p:spPr bwMode="auto">
            <a:xfrm>
              <a:off x="240" y="6021"/>
              <a:ext cx="38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37" name="Text Box 13"/>
          <p:cNvSpPr txBox="1">
            <a:spLocks noChangeArrowheads="1"/>
          </p:cNvSpPr>
          <p:nvPr userDrawn="1"/>
        </p:nvSpPr>
        <p:spPr bwMode="auto">
          <a:xfrm>
            <a:off x="1912938" y="96838"/>
            <a:ext cx="4632325" cy="3968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b="1" smtClean="0">
                <a:latin typeface="Times New Roman" charset="0"/>
              </a:rPr>
              <a:t>Ayuda para el estudio en seminarios</a:t>
            </a:r>
            <a:endParaRPr lang="en-US" sz="2000" b="1" smtClean="0">
              <a:latin typeface="Times New Roman" charset="0"/>
            </a:endParaRPr>
          </a:p>
        </p:txBody>
      </p:sp>
      <p:pic>
        <p:nvPicPr>
          <p:cNvPr id="1030" name="Picture 21" descr="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l="19167" t="14084" r="24167" b="14789"/>
          <a:stretch>
            <a:fillRect/>
          </a:stretch>
        </p:blipFill>
        <p:spPr bwMode="auto">
          <a:xfrm>
            <a:off x="685800" y="228600"/>
            <a:ext cx="10668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emf"/><Relationship Id="rId10"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4"/>
          <p:cNvSpPr>
            <a:spLocks noChangeArrowheads="1"/>
          </p:cNvSpPr>
          <p:nvPr/>
        </p:nvSpPr>
        <p:spPr bwMode="auto">
          <a:xfrm>
            <a:off x="-2813050" y="9080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074" name="Text Box 5"/>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56</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650875" y="1012825"/>
            <a:ext cx="54943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a:latin typeface="Helvetica" charset="0"/>
              </a:rPr>
              <a:t>Ahora trate de abrir usted mismo su archivo bíblico, ya sea usted mismo o al entrenar o examinar a otra persona.</a:t>
            </a:r>
          </a:p>
        </p:txBody>
      </p:sp>
      <p:sp>
        <p:nvSpPr>
          <p:cNvPr id="146435" name="Rectangle 3"/>
          <p:cNvSpPr>
            <a:spLocks noChangeArrowheads="1"/>
          </p:cNvSpPr>
          <p:nvPr/>
        </p:nvSpPr>
        <p:spPr bwMode="auto">
          <a:xfrm>
            <a:off x="579438" y="6680200"/>
            <a:ext cx="1747837" cy="1828800"/>
          </a:xfrm>
          <a:prstGeom prst="rect">
            <a:avLst/>
          </a:prstGeom>
          <a:noFill/>
          <a:ln w="9525">
            <a:noFill/>
            <a:miter lim="800000"/>
            <a:headEnd/>
            <a:tailEnd/>
          </a:ln>
          <a:effectLst>
            <a:outerShdw blurRad="63500" dist="46662" dir="3284183" algn="ctr" rotWithShape="0">
              <a:srgbClr val="000000">
                <a:alpha val="74998"/>
              </a:srgbClr>
            </a:outerShdw>
          </a:effectLst>
        </p:spPr>
        <p:txBody>
          <a:bodyPr lIns="0" tIns="0" rIns="0" bIns="0">
            <a:spAutoFit/>
          </a:bodyPr>
          <a:lstStyle/>
          <a:p>
            <a:pPr defTabSz="862013">
              <a:defRPr/>
            </a:pPr>
            <a:r>
              <a:rPr lang="es-ES" sz="3000" b="1"/>
              <a:t>¡Su archivo bíblico mental!</a:t>
            </a:r>
            <a:endParaRPr lang="es-ES" sz="3000"/>
          </a:p>
        </p:txBody>
      </p:sp>
      <p:sp>
        <p:nvSpPr>
          <p:cNvPr id="15363" name="Text Box 5"/>
          <p:cNvSpPr txBox="1">
            <a:spLocks noChangeArrowheads="1"/>
          </p:cNvSpPr>
          <p:nvPr/>
        </p:nvSpPr>
        <p:spPr bwMode="auto">
          <a:xfrm>
            <a:off x="633413" y="2538413"/>
            <a:ext cx="29368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a:latin typeface="Times" charset="0"/>
              </a:rPr>
              <a:t>7 = 4+3 </a:t>
            </a:r>
            <a:r>
              <a:rPr lang="es-ES" sz="1700" b="1">
                <a:latin typeface="Times" charset="0"/>
              </a:rPr>
              <a:t> se desglosa en:</a:t>
            </a:r>
          </a:p>
        </p:txBody>
      </p:sp>
      <p:sp>
        <p:nvSpPr>
          <p:cNvPr id="15364" name="Text Box 6"/>
          <p:cNvSpPr txBox="1">
            <a:spLocks noChangeArrowheads="1"/>
          </p:cNvSpPr>
          <p:nvPr/>
        </p:nvSpPr>
        <p:spPr bwMode="auto">
          <a:xfrm>
            <a:off x="3489325" y="2635250"/>
            <a:ext cx="30305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u="sng">
                <a:latin typeface="Helvetica" charset="0"/>
              </a:rPr>
              <a:t>4 personas y 3 sociedades</a:t>
            </a:r>
          </a:p>
        </p:txBody>
      </p:sp>
      <p:sp>
        <p:nvSpPr>
          <p:cNvPr id="15365" name="Text Box 7"/>
          <p:cNvSpPr txBox="1">
            <a:spLocks noChangeArrowheads="1"/>
          </p:cNvSpPr>
          <p:nvPr/>
        </p:nvSpPr>
        <p:spPr bwMode="auto">
          <a:xfrm>
            <a:off x="639763" y="2111375"/>
            <a:ext cx="3378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Times" charset="0"/>
              </a:rPr>
              <a:t>La letra “C” significa:</a:t>
            </a:r>
          </a:p>
        </p:txBody>
      </p:sp>
      <p:sp>
        <p:nvSpPr>
          <p:cNvPr id="15366" name="Text Box 8"/>
          <p:cNvSpPr txBox="1">
            <a:spLocks noChangeArrowheads="1"/>
          </p:cNvSpPr>
          <p:nvPr/>
        </p:nvSpPr>
        <p:spPr bwMode="auto">
          <a:xfrm>
            <a:off x="4560888" y="2111375"/>
            <a:ext cx="2187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u="sng">
                <a:latin typeface="Helvetica" charset="0"/>
              </a:rPr>
              <a:t>Creación</a:t>
            </a:r>
          </a:p>
        </p:txBody>
      </p:sp>
      <p:sp>
        <p:nvSpPr>
          <p:cNvPr id="15367" name="Text Box 9"/>
          <p:cNvSpPr txBox="1">
            <a:spLocks noChangeArrowheads="1"/>
          </p:cNvSpPr>
          <p:nvPr/>
        </p:nvSpPr>
        <p:spPr bwMode="auto">
          <a:xfrm>
            <a:off x="2341563" y="5073650"/>
            <a:ext cx="31289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Times" charset="0"/>
              </a:rPr>
              <a:t>La letra “S” significa:</a:t>
            </a:r>
          </a:p>
        </p:txBody>
      </p:sp>
      <p:sp>
        <p:nvSpPr>
          <p:cNvPr id="15368" name="Text Box 10"/>
          <p:cNvSpPr txBox="1">
            <a:spLocks noChangeArrowheads="1"/>
          </p:cNvSpPr>
          <p:nvPr/>
        </p:nvSpPr>
        <p:spPr bwMode="auto">
          <a:xfrm>
            <a:off x="4156075" y="5087938"/>
            <a:ext cx="1447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u="sng">
                <a:latin typeface="Helvetica" charset="0"/>
              </a:rPr>
              <a:t>Silencio</a:t>
            </a:r>
          </a:p>
        </p:txBody>
      </p:sp>
      <p:sp>
        <p:nvSpPr>
          <p:cNvPr id="15369" name="Text Box 11"/>
          <p:cNvSpPr txBox="1">
            <a:spLocks noChangeArrowheads="1"/>
          </p:cNvSpPr>
          <p:nvPr/>
        </p:nvSpPr>
        <p:spPr bwMode="auto">
          <a:xfrm>
            <a:off x="2814638" y="5581650"/>
            <a:ext cx="29210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Times" charset="0"/>
              </a:rPr>
              <a:t>La letra “J” significa:</a:t>
            </a:r>
          </a:p>
        </p:txBody>
      </p:sp>
      <p:sp>
        <p:nvSpPr>
          <p:cNvPr id="15370" name="Text Box 12"/>
          <p:cNvSpPr txBox="1">
            <a:spLocks noChangeArrowheads="1"/>
          </p:cNvSpPr>
          <p:nvPr/>
        </p:nvSpPr>
        <p:spPr bwMode="auto">
          <a:xfrm>
            <a:off x="4468813" y="5588000"/>
            <a:ext cx="1587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u="sng">
                <a:latin typeface="Helvetica" charset="0"/>
              </a:rPr>
              <a:t>Jesús</a:t>
            </a:r>
          </a:p>
        </p:txBody>
      </p:sp>
      <p:sp>
        <p:nvSpPr>
          <p:cNvPr id="15371" name="Text Box 13"/>
          <p:cNvSpPr txBox="1">
            <a:spLocks noChangeArrowheads="1"/>
          </p:cNvSpPr>
          <p:nvPr/>
        </p:nvSpPr>
        <p:spPr bwMode="auto">
          <a:xfrm>
            <a:off x="554038" y="1654175"/>
            <a:ext cx="444658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Times" charset="0"/>
              </a:rPr>
              <a:t> La  clave para abrir su archivo bíblico es:</a:t>
            </a:r>
          </a:p>
        </p:txBody>
      </p:sp>
      <p:sp>
        <p:nvSpPr>
          <p:cNvPr id="15372" name="Line 14"/>
          <p:cNvSpPr>
            <a:spLocks noChangeShapeType="1"/>
          </p:cNvSpPr>
          <p:nvPr/>
        </p:nvSpPr>
        <p:spPr bwMode="auto">
          <a:xfrm>
            <a:off x="5416550" y="1779588"/>
            <a:ext cx="101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3" name="Text Box 15"/>
          <p:cNvSpPr txBox="1">
            <a:spLocks noChangeArrowheads="1"/>
          </p:cNvSpPr>
          <p:nvPr/>
        </p:nvSpPr>
        <p:spPr bwMode="auto">
          <a:xfrm>
            <a:off x="617538" y="3040063"/>
            <a:ext cx="3124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Times" charset="0"/>
              </a:rPr>
              <a:t>Las cuatro personas son:</a:t>
            </a:r>
          </a:p>
        </p:txBody>
      </p:sp>
      <p:sp>
        <p:nvSpPr>
          <p:cNvPr id="15374" name="Text Box 16"/>
          <p:cNvSpPr txBox="1">
            <a:spLocks noChangeArrowheads="1"/>
          </p:cNvSpPr>
          <p:nvPr/>
        </p:nvSpPr>
        <p:spPr bwMode="auto">
          <a:xfrm>
            <a:off x="3814763" y="3024188"/>
            <a:ext cx="13716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u="sng">
                <a:latin typeface="Helvetica" charset="0"/>
              </a:rPr>
              <a:t>Abraham               José                        Moisés                       Josué</a:t>
            </a:r>
          </a:p>
        </p:txBody>
      </p:sp>
      <p:sp>
        <p:nvSpPr>
          <p:cNvPr id="15375" name="Text Box 17"/>
          <p:cNvSpPr txBox="1">
            <a:spLocks noChangeArrowheads="1"/>
          </p:cNvSpPr>
          <p:nvPr/>
        </p:nvSpPr>
        <p:spPr bwMode="auto">
          <a:xfrm>
            <a:off x="812800" y="3332163"/>
            <a:ext cx="29003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300" b="1" i="1">
                <a:latin typeface="Times" charset="0"/>
              </a:rPr>
              <a:t>Luego… mencione el grupo en voz alta, deje uno afuera.  ¿La respuesta es?</a:t>
            </a:r>
          </a:p>
        </p:txBody>
      </p:sp>
      <p:sp>
        <p:nvSpPr>
          <p:cNvPr id="15376" name="Text Box 18"/>
          <p:cNvSpPr txBox="1">
            <a:spLocks noChangeArrowheads="1"/>
          </p:cNvSpPr>
          <p:nvPr/>
        </p:nvSpPr>
        <p:spPr bwMode="auto">
          <a:xfrm>
            <a:off x="617538" y="4078288"/>
            <a:ext cx="346233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Times" charset="0"/>
              </a:rPr>
              <a:t>Las tres sociedades son:</a:t>
            </a:r>
          </a:p>
        </p:txBody>
      </p:sp>
      <p:sp>
        <p:nvSpPr>
          <p:cNvPr id="15377" name="Text Box 19"/>
          <p:cNvSpPr txBox="1">
            <a:spLocks noChangeArrowheads="1"/>
          </p:cNvSpPr>
          <p:nvPr/>
        </p:nvSpPr>
        <p:spPr bwMode="auto">
          <a:xfrm>
            <a:off x="3817938" y="4133850"/>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u="sng">
                <a:latin typeface="Helvetica" charset="0"/>
              </a:rPr>
              <a:t>Anarquía               Realeza                        Cautividad</a:t>
            </a:r>
          </a:p>
        </p:txBody>
      </p:sp>
      <p:sp>
        <p:nvSpPr>
          <p:cNvPr id="15378" name="Text Box 20"/>
          <p:cNvSpPr txBox="1">
            <a:spLocks noChangeArrowheads="1"/>
          </p:cNvSpPr>
          <p:nvPr/>
        </p:nvSpPr>
        <p:spPr bwMode="auto">
          <a:xfrm>
            <a:off x="739775" y="4335463"/>
            <a:ext cx="30940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300" b="1" i="1">
                <a:latin typeface="Times" charset="0"/>
              </a:rPr>
              <a:t>Luego… mencione el grupo en voz alta, deje uno afuera.  ¿La respuesta es?</a:t>
            </a:r>
          </a:p>
          <a:p>
            <a:pPr>
              <a:spcBef>
                <a:spcPct val="50000"/>
              </a:spcBef>
            </a:pPr>
            <a:endParaRPr lang="es-ES" sz="1300" b="1" i="1">
              <a:latin typeface="Times" charset="0"/>
            </a:endParaRPr>
          </a:p>
        </p:txBody>
      </p:sp>
      <p:grpSp>
        <p:nvGrpSpPr>
          <p:cNvPr id="15379" name="Group 21" descr="Large confetti"/>
          <p:cNvGrpSpPr>
            <a:grpSpLocks/>
          </p:cNvGrpSpPr>
          <p:nvPr/>
        </p:nvGrpSpPr>
        <p:grpSpPr bwMode="auto">
          <a:xfrm>
            <a:off x="839788" y="5054600"/>
            <a:ext cx="1377950" cy="715963"/>
            <a:chOff x="375" y="3720"/>
            <a:chExt cx="868" cy="450"/>
          </a:xfrm>
        </p:grpSpPr>
        <p:sp>
          <p:nvSpPr>
            <p:cNvPr id="15450" name="Freeform 22"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51" name="Rectangle 23"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52" name="Rectangle 24"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3" name="Rectangle 25"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54" name="Line 26"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0" name="Group 27" descr="Large confetti"/>
          <p:cNvGrpSpPr>
            <a:grpSpLocks/>
          </p:cNvGrpSpPr>
          <p:nvPr/>
        </p:nvGrpSpPr>
        <p:grpSpPr bwMode="auto">
          <a:xfrm>
            <a:off x="1079500" y="5365750"/>
            <a:ext cx="1377950" cy="714375"/>
            <a:chOff x="375" y="3720"/>
            <a:chExt cx="868" cy="450"/>
          </a:xfrm>
        </p:grpSpPr>
        <p:sp>
          <p:nvSpPr>
            <p:cNvPr id="15445" name="Freeform 28"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46" name="Rectangle 29"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47" name="Rectangle 30"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8" name="Rectangle 31"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9" name="Line 32"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1" name="Group 33" descr="Large confetti"/>
          <p:cNvGrpSpPr>
            <a:grpSpLocks/>
          </p:cNvGrpSpPr>
          <p:nvPr/>
        </p:nvGrpSpPr>
        <p:grpSpPr bwMode="auto">
          <a:xfrm>
            <a:off x="1336675" y="5656263"/>
            <a:ext cx="1377950" cy="715962"/>
            <a:chOff x="375" y="3720"/>
            <a:chExt cx="868" cy="450"/>
          </a:xfrm>
        </p:grpSpPr>
        <p:sp>
          <p:nvSpPr>
            <p:cNvPr id="15440" name="Freeform 34"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41" name="Rectangle 35"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42" name="Rectangle 36"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3" name="Rectangle 37"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44" name="Line 38"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2" name="Group 39" descr="Large confetti"/>
          <p:cNvGrpSpPr>
            <a:grpSpLocks/>
          </p:cNvGrpSpPr>
          <p:nvPr/>
        </p:nvGrpSpPr>
        <p:grpSpPr bwMode="auto">
          <a:xfrm>
            <a:off x="1593850" y="5967413"/>
            <a:ext cx="1377950" cy="715962"/>
            <a:chOff x="375" y="3720"/>
            <a:chExt cx="868" cy="450"/>
          </a:xfrm>
        </p:grpSpPr>
        <p:sp>
          <p:nvSpPr>
            <p:cNvPr id="15435" name="Freeform 40"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36" name="Rectangle 41"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37" name="Rectangle 42"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8" name="Rectangle 43"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9" name="Line 44"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3" name="Group 45" descr="Large confetti"/>
          <p:cNvGrpSpPr>
            <a:grpSpLocks/>
          </p:cNvGrpSpPr>
          <p:nvPr/>
        </p:nvGrpSpPr>
        <p:grpSpPr bwMode="auto">
          <a:xfrm>
            <a:off x="1868488" y="6276975"/>
            <a:ext cx="1377950" cy="712788"/>
            <a:chOff x="375" y="3720"/>
            <a:chExt cx="868" cy="450"/>
          </a:xfrm>
        </p:grpSpPr>
        <p:sp>
          <p:nvSpPr>
            <p:cNvPr id="15430" name="Freeform 46"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31" name="Rectangle 47"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32" name="Rectangle 48"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3" name="Rectangle 49"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34" name="Line 50"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4" name="Group 51" descr="Large confetti"/>
          <p:cNvGrpSpPr>
            <a:grpSpLocks/>
          </p:cNvGrpSpPr>
          <p:nvPr/>
        </p:nvGrpSpPr>
        <p:grpSpPr bwMode="auto">
          <a:xfrm>
            <a:off x="2143125" y="6604000"/>
            <a:ext cx="1377950" cy="714375"/>
            <a:chOff x="375" y="3720"/>
            <a:chExt cx="868" cy="450"/>
          </a:xfrm>
        </p:grpSpPr>
        <p:sp>
          <p:nvSpPr>
            <p:cNvPr id="15425" name="Freeform 52"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26" name="Rectangle 53"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27" name="Rectangle 54"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8" name="Rectangle 55"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9" name="Line 56"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5" name="Group 57" descr="Large confetti"/>
          <p:cNvGrpSpPr>
            <a:grpSpLocks/>
          </p:cNvGrpSpPr>
          <p:nvPr/>
        </p:nvGrpSpPr>
        <p:grpSpPr bwMode="auto">
          <a:xfrm>
            <a:off x="2400300" y="6913563"/>
            <a:ext cx="1377950" cy="714375"/>
            <a:chOff x="375" y="3720"/>
            <a:chExt cx="868" cy="450"/>
          </a:xfrm>
        </p:grpSpPr>
        <p:sp>
          <p:nvSpPr>
            <p:cNvPr id="15420" name="Freeform 58"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21" name="Rectangle 59"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22" name="Rectangle 60"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3" name="Rectangle 61"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24" name="Line 62"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6" name="Group 63" descr="Large confetti"/>
          <p:cNvGrpSpPr>
            <a:grpSpLocks/>
          </p:cNvGrpSpPr>
          <p:nvPr/>
        </p:nvGrpSpPr>
        <p:grpSpPr bwMode="auto">
          <a:xfrm>
            <a:off x="2657475" y="7240588"/>
            <a:ext cx="1377950" cy="714375"/>
            <a:chOff x="375" y="3720"/>
            <a:chExt cx="868" cy="450"/>
          </a:xfrm>
        </p:grpSpPr>
        <p:sp>
          <p:nvSpPr>
            <p:cNvPr id="15415" name="Freeform 64"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16" name="Rectangle 65"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17" name="Rectangle 66"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8" name="Rectangle 67"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9" name="Line 68"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7" name="Group 69" descr="Large confetti"/>
          <p:cNvGrpSpPr>
            <a:grpSpLocks/>
          </p:cNvGrpSpPr>
          <p:nvPr/>
        </p:nvGrpSpPr>
        <p:grpSpPr bwMode="auto">
          <a:xfrm>
            <a:off x="2914650" y="7567613"/>
            <a:ext cx="1377950" cy="712787"/>
            <a:chOff x="375" y="3720"/>
            <a:chExt cx="868" cy="450"/>
          </a:xfrm>
        </p:grpSpPr>
        <p:sp>
          <p:nvSpPr>
            <p:cNvPr id="15410" name="Freeform 70"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11" name="Rectangle 71"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12" name="Rectangle 72"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3" name="Rectangle 73"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14" name="Line 74"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8" name="Group 75" descr="Large confetti"/>
          <p:cNvGrpSpPr>
            <a:grpSpLocks/>
          </p:cNvGrpSpPr>
          <p:nvPr/>
        </p:nvGrpSpPr>
        <p:grpSpPr bwMode="auto">
          <a:xfrm>
            <a:off x="3189288" y="7894638"/>
            <a:ext cx="1377950" cy="714375"/>
            <a:chOff x="375" y="3720"/>
            <a:chExt cx="868" cy="450"/>
          </a:xfrm>
        </p:grpSpPr>
        <p:sp>
          <p:nvSpPr>
            <p:cNvPr id="15405" name="Freeform 76"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5406" name="Rectangle 77"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5407" name="Rectangle 78"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8" name="Rectangle 79"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409" name="Line 80"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389" name="Text Box 82"/>
          <p:cNvSpPr txBox="1">
            <a:spLocks noChangeArrowheads="1"/>
          </p:cNvSpPr>
          <p:nvPr/>
        </p:nvSpPr>
        <p:spPr bwMode="auto">
          <a:xfrm>
            <a:off x="1165225" y="5378450"/>
            <a:ext cx="21669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Abraham</a:t>
            </a:r>
          </a:p>
        </p:txBody>
      </p:sp>
      <p:sp>
        <p:nvSpPr>
          <p:cNvPr id="15390" name="Text Box 83"/>
          <p:cNvSpPr txBox="1">
            <a:spLocks noChangeArrowheads="1"/>
          </p:cNvSpPr>
          <p:nvPr/>
        </p:nvSpPr>
        <p:spPr bwMode="auto">
          <a:xfrm>
            <a:off x="1543050" y="5659438"/>
            <a:ext cx="21685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José</a:t>
            </a:r>
          </a:p>
        </p:txBody>
      </p:sp>
      <p:sp>
        <p:nvSpPr>
          <p:cNvPr id="15391" name="Text Box 84"/>
          <p:cNvSpPr txBox="1">
            <a:spLocks noChangeArrowheads="1"/>
          </p:cNvSpPr>
          <p:nvPr/>
        </p:nvSpPr>
        <p:spPr bwMode="auto">
          <a:xfrm>
            <a:off x="1755775" y="5965825"/>
            <a:ext cx="21701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Moisés</a:t>
            </a:r>
          </a:p>
        </p:txBody>
      </p:sp>
      <p:sp>
        <p:nvSpPr>
          <p:cNvPr id="15392" name="Text Box 85"/>
          <p:cNvSpPr txBox="1">
            <a:spLocks noChangeArrowheads="1"/>
          </p:cNvSpPr>
          <p:nvPr/>
        </p:nvSpPr>
        <p:spPr bwMode="auto">
          <a:xfrm>
            <a:off x="2052638" y="6270625"/>
            <a:ext cx="21685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Josué</a:t>
            </a:r>
          </a:p>
        </p:txBody>
      </p:sp>
      <p:sp>
        <p:nvSpPr>
          <p:cNvPr id="15393" name="Text Box 86"/>
          <p:cNvSpPr txBox="1">
            <a:spLocks noChangeArrowheads="1"/>
          </p:cNvSpPr>
          <p:nvPr/>
        </p:nvSpPr>
        <p:spPr bwMode="auto">
          <a:xfrm>
            <a:off x="2239963" y="6589713"/>
            <a:ext cx="21669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Anarquía</a:t>
            </a:r>
          </a:p>
        </p:txBody>
      </p:sp>
      <p:sp>
        <p:nvSpPr>
          <p:cNvPr id="15394" name="Text Box 87"/>
          <p:cNvSpPr txBox="1">
            <a:spLocks noChangeArrowheads="1"/>
          </p:cNvSpPr>
          <p:nvPr/>
        </p:nvSpPr>
        <p:spPr bwMode="auto">
          <a:xfrm>
            <a:off x="2508250" y="6915150"/>
            <a:ext cx="21669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Realeza</a:t>
            </a:r>
          </a:p>
        </p:txBody>
      </p:sp>
      <p:sp>
        <p:nvSpPr>
          <p:cNvPr id="15395" name="Text Box 88"/>
          <p:cNvSpPr txBox="1">
            <a:spLocks noChangeArrowheads="1"/>
          </p:cNvSpPr>
          <p:nvPr/>
        </p:nvSpPr>
        <p:spPr bwMode="auto">
          <a:xfrm>
            <a:off x="2716213" y="7237413"/>
            <a:ext cx="21669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Cautividad</a:t>
            </a:r>
          </a:p>
        </p:txBody>
      </p:sp>
      <p:sp>
        <p:nvSpPr>
          <p:cNvPr id="15396" name="Text Box 89"/>
          <p:cNvSpPr txBox="1">
            <a:spLocks noChangeArrowheads="1"/>
          </p:cNvSpPr>
          <p:nvPr/>
        </p:nvSpPr>
        <p:spPr bwMode="auto">
          <a:xfrm>
            <a:off x="3046413" y="7569200"/>
            <a:ext cx="21685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Helvetica" charset="0"/>
              </a:rPr>
              <a:t>Silencio</a:t>
            </a:r>
          </a:p>
        </p:txBody>
      </p:sp>
      <p:sp>
        <p:nvSpPr>
          <p:cNvPr id="15397" name="Text Box 90"/>
          <p:cNvSpPr txBox="1">
            <a:spLocks noChangeArrowheads="1"/>
          </p:cNvSpPr>
          <p:nvPr/>
        </p:nvSpPr>
        <p:spPr bwMode="auto">
          <a:xfrm>
            <a:off x="3273425" y="7850188"/>
            <a:ext cx="21685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Helvetica" charset="0"/>
              </a:rPr>
              <a:t>Jesús</a:t>
            </a:r>
          </a:p>
        </p:txBody>
      </p:sp>
      <p:sp>
        <p:nvSpPr>
          <p:cNvPr id="15398" name="AutoShape 91"/>
          <p:cNvSpPr>
            <a:spLocks noChangeArrowheads="1"/>
          </p:cNvSpPr>
          <p:nvPr/>
        </p:nvSpPr>
        <p:spPr bwMode="auto">
          <a:xfrm rot="5766511">
            <a:off x="4326731" y="7344569"/>
            <a:ext cx="1852613" cy="1031875"/>
          </a:xfrm>
          <a:prstGeom prst="curvedDownArrow">
            <a:avLst>
              <a:gd name="adj1" fmla="val 35908"/>
              <a:gd name="adj2" fmla="val 71815"/>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5399" name="Text Box 92"/>
          <p:cNvSpPr txBox="1">
            <a:spLocks noChangeArrowheads="1"/>
          </p:cNvSpPr>
          <p:nvPr/>
        </p:nvSpPr>
        <p:spPr bwMode="auto">
          <a:xfrm>
            <a:off x="5951538" y="150813"/>
            <a:ext cx="457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02</a:t>
            </a:r>
          </a:p>
        </p:txBody>
      </p:sp>
      <p:sp>
        <p:nvSpPr>
          <p:cNvPr id="15400" name="Text Box 93"/>
          <p:cNvSpPr txBox="1">
            <a:spLocks noChangeArrowheads="1"/>
          </p:cNvSpPr>
          <p:nvPr/>
        </p:nvSpPr>
        <p:spPr bwMode="auto">
          <a:xfrm>
            <a:off x="4613275" y="1570038"/>
            <a:ext cx="20256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u="sng">
                <a:latin typeface="Helvetica" charset="0"/>
              </a:rPr>
              <a:t>C  7  S  J </a:t>
            </a:r>
          </a:p>
        </p:txBody>
      </p:sp>
      <p:sp>
        <p:nvSpPr>
          <p:cNvPr id="15401" name="Text Box 4"/>
          <p:cNvSpPr txBox="1">
            <a:spLocks noChangeArrowheads="1"/>
          </p:cNvSpPr>
          <p:nvPr/>
        </p:nvSpPr>
        <p:spPr bwMode="auto">
          <a:xfrm>
            <a:off x="3646488" y="5995988"/>
            <a:ext cx="28590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Times" charset="0"/>
              </a:rPr>
              <a:t>Por lo tanto, las diez palabras…y las diez etiquetas para sus carpetas son:</a:t>
            </a:r>
          </a:p>
        </p:txBody>
      </p:sp>
      <p:sp>
        <p:nvSpPr>
          <p:cNvPr id="15402" name="Rectangle 94"/>
          <p:cNvSpPr>
            <a:spLocks noChangeArrowheads="1"/>
          </p:cNvSpPr>
          <p:nvPr/>
        </p:nvSpPr>
        <p:spPr bwMode="auto">
          <a:xfrm>
            <a:off x="1016000" y="5103813"/>
            <a:ext cx="5984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Creación</a:t>
            </a:r>
          </a:p>
        </p:txBody>
      </p:sp>
      <p:sp>
        <p:nvSpPr>
          <p:cNvPr id="15403" name="Text Box 95"/>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5404" name="Text Box 96"/>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10"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7411" name="Text Box 1028"/>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66</a:t>
            </a:r>
          </a:p>
        </p:txBody>
      </p:sp>
      <p:grpSp>
        <p:nvGrpSpPr>
          <p:cNvPr id="17412" name="Group 1029"/>
          <p:cNvGrpSpPr>
            <a:grpSpLocks/>
          </p:cNvGrpSpPr>
          <p:nvPr/>
        </p:nvGrpSpPr>
        <p:grpSpPr bwMode="auto">
          <a:xfrm>
            <a:off x="1863725" y="96838"/>
            <a:ext cx="4632325" cy="1022350"/>
            <a:chOff x="1174" y="61"/>
            <a:chExt cx="2918" cy="644"/>
          </a:xfrm>
        </p:grpSpPr>
        <p:sp>
          <p:nvSpPr>
            <p:cNvPr id="17413"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7414"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5951538" y="146050"/>
            <a:ext cx="6429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03a</a:t>
            </a:r>
          </a:p>
        </p:txBody>
      </p:sp>
      <p:sp>
        <p:nvSpPr>
          <p:cNvPr id="148485" name="Rectangle 5"/>
          <p:cNvSpPr>
            <a:spLocks noChangeArrowheads="1"/>
          </p:cNvSpPr>
          <p:nvPr/>
        </p:nvSpPr>
        <p:spPr bwMode="auto">
          <a:xfrm>
            <a:off x="1974850" y="720725"/>
            <a:ext cx="4252913" cy="365125"/>
          </a:xfrm>
          <a:prstGeom prst="rect">
            <a:avLst/>
          </a:prstGeom>
          <a:noFill/>
          <a:ln w="9525">
            <a:noFill/>
            <a:miter lim="800000"/>
            <a:headEnd/>
            <a:tailEnd/>
          </a:ln>
          <a:effectLst/>
        </p:spPr>
        <p:txBody>
          <a:bodyPr wrap="none" lIns="0" tIns="0" rIns="0" bIns="0">
            <a:spAutoFit/>
          </a:bodyPr>
          <a:lstStyle/>
          <a:p>
            <a:pPr defTabSz="862013">
              <a:defRPr/>
            </a:pPr>
            <a:r>
              <a:rPr lang="en-US" b="1" i="1">
                <a:effectLst>
                  <a:outerShdw blurRad="38100" dist="38100" dir="2700000" algn="tl">
                    <a:srgbClr val="DDDDDD"/>
                  </a:outerShdw>
                </a:effectLst>
              </a:rPr>
              <a:t> Preparar el escenario bíblico</a:t>
            </a:r>
            <a:endParaRPr lang="en-US" sz="2300" b="1" i="1">
              <a:effectLst>
                <a:outerShdw blurRad="38100" dist="38100" dir="2700000" algn="tl">
                  <a:srgbClr val="DDDDDD"/>
                </a:outerShdw>
              </a:effectLst>
            </a:endParaRPr>
          </a:p>
        </p:txBody>
      </p:sp>
      <p:sp>
        <p:nvSpPr>
          <p:cNvPr id="18435" name="Text Box 8"/>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8436" name="Text Box 9"/>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48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20483" name="Text Box 1028"/>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68</a:t>
            </a:r>
          </a:p>
        </p:txBody>
      </p:sp>
      <p:grpSp>
        <p:nvGrpSpPr>
          <p:cNvPr id="20484" name="Group 1029"/>
          <p:cNvGrpSpPr>
            <a:grpSpLocks/>
          </p:cNvGrpSpPr>
          <p:nvPr/>
        </p:nvGrpSpPr>
        <p:grpSpPr bwMode="auto">
          <a:xfrm>
            <a:off x="1863725" y="96838"/>
            <a:ext cx="4632325" cy="1022350"/>
            <a:chOff x="1174" y="61"/>
            <a:chExt cx="2918" cy="644"/>
          </a:xfrm>
        </p:grpSpPr>
        <p:sp>
          <p:nvSpPr>
            <p:cNvPr id="2048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2048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974850" y="720725"/>
            <a:ext cx="4252913" cy="365125"/>
          </a:xfrm>
          <a:prstGeom prst="rect">
            <a:avLst/>
          </a:prstGeom>
          <a:noFill/>
          <a:ln w="9525">
            <a:noFill/>
            <a:miter lim="800000"/>
            <a:headEnd/>
            <a:tailEnd/>
          </a:ln>
          <a:effectLst/>
        </p:spPr>
        <p:txBody>
          <a:bodyPr wrap="none" lIns="0" tIns="0" rIns="0" bIns="0">
            <a:spAutoFit/>
          </a:bodyPr>
          <a:lstStyle/>
          <a:p>
            <a:pPr defTabSz="862013">
              <a:defRPr/>
            </a:pPr>
            <a:r>
              <a:rPr lang="en-US" b="1" i="1">
                <a:effectLst>
                  <a:outerShdw blurRad="38100" dist="38100" dir="2700000" algn="tl">
                    <a:srgbClr val="DDDDDD"/>
                  </a:outerShdw>
                </a:effectLst>
              </a:rPr>
              <a:t> Preparar el escenario bíblico</a:t>
            </a:r>
            <a:endParaRPr lang="en-US" sz="2300" b="1" i="1">
              <a:effectLst>
                <a:outerShdw blurRad="38100" dist="38100" dir="2700000" algn="tl">
                  <a:srgbClr val="DDDDDD"/>
                </a:outerShdw>
              </a:effectLst>
            </a:endParaRPr>
          </a:p>
        </p:txBody>
      </p:sp>
      <p:sp>
        <p:nvSpPr>
          <p:cNvPr id="21506" name="Text Box 4"/>
          <p:cNvSpPr txBox="1">
            <a:spLocks noChangeArrowheads="1"/>
          </p:cNvSpPr>
          <p:nvPr/>
        </p:nvSpPr>
        <p:spPr bwMode="auto">
          <a:xfrm>
            <a:off x="5951538" y="146050"/>
            <a:ext cx="863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03b</a:t>
            </a:r>
          </a:p>
        </p:txBody>
      </p:sp>
      <p:sp>
        <p:nvSpPr>
          <p:cNvPr id="21507" name="Text Box 6"/>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21508" name="Text Box 7"/>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554"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23555" name="Text Box 1028"/>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70</a:t>
            </a:r>
          </a:p>
        </p:txBody>
      </p:sp>
      <p:grpSp>
        <p:nvGrpSpPr>
          <p:cNvPr id="23556" name="Group 1029"/>
          <p:cNvGrpSpPr>
            <a:grpSpLocks/>
          </p:cNvGrpSpPr>
          <p:nvPr/>
        </p:nvGrpSpPr>
        <p:grpSpPr bwMode="auto">
          <a:xfrm>
            <a:off x="1863725" y="96838"/>
            <a:ext cx="4632325" cy="1022350"/>
            <a:chOff x="1174" y="61"/>
            <a:chExt cx="2918" cy="644"/>
          </a:xfrm>
        </p:grpSpPr>
        <p:sp>
          <p:nvSpPr>
            <p:cNvPr id="23557"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23558"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a:spLocks noChangeArrowheads="1"/>
          </p:cNvSpPr>
          <p:nvPr/>
        </p:nvSpPr>
        <p:spPr bwMode="auto">
          <a:xfrm>
            <a:off x="5951538" y="146050"/>
            <a:ext cx="8636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04</a:t>
            </a:r>
          </a:p>
        </p:txBody>
      </p:sp>
      <p:sp>
        <p:nvSpPr>
          <p:cNvPr id="24578" name="Text Box 3"/>
          <p:cNvSpPr txBox="1">
            <a:spLocks noChangeArrowheads="1"/>
          </p:cNvSpPr>
          <p:nvPr/>
        </p:nvSpPr>
        <p:spPr bwMode="auto">
          <a:xfrm>
            <a:off x="2033588" y="706438"/>
            <a:ext cx="45370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i="1"/>
              <a:t>INDEXING “THE BIBLE FILES”</a:t>
            </a:r>
          </a:p>
        </p:txBody>
      </p:sp>
      <p:grpSp>
        <p:nvGrpSpPr>
          <p:cNvPr id="24579" name="Group 356"/>
          <p:cNvGrpSpPr>
            <a:grpSpLocks/>
          </p:cNvGrpSpPr>
          <p:nvPr/>
        </p:nvGrpSpPr>
        <p:grpSpPr bwMode="auto">
          <a:xfrm>
            <a:off x="865188" y="8053388"/>
            <a:ext cx="5086350" cy="511175"/>
            <a:chOff x="545" y="4996"/>
            <a:chExt cx="3204" cy="322"/>
          </a:xfrm>
        </p:grpSpPr>
        <p:sp>
          <p:nvSpPr>
            <p:cNvPr id="24867" name="Text Box 5"/>
            <p:cNvSpPr txBox="1">
              <a:spLocks noChangeArrowheads="1"/>
            </p:cNvSpPr>
            <p:nvPr/>
          </p:nvSpPr>
          <p:spPr bwMode="auto">
            <a:xfrm>
              <a:off x="624" y="4996"/>
              <a:ext cx="3078"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aseline="-25000"/>
                <a:t>Esta página, incluyendo el aviso del Derecho de autor, puede ser reproducida a nivel local a efectos de estudio y enseñanza.</a:t>
              </a:r>
            </a:p>
          </p:txBody>
        </p:sp>
        <p:sp>
          <p:nvSpPr>
            <p:cNvPr id="24868" name="Rectangle 6"/>
            <p:cNvSpPr>
              <a:spLocks noChangeArrowheads="1"/>
            </p:cNvSpPr>
            <p:nvPr/>
          </p:nvSpPr>
          <p:spPr bwMode="auto">
            <a:xfrm>
              <a:off x="545" y="5059"/>
              <a:ext cx="3204" cy="2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grpSp>
      <p:sp>
        <p:nvSpPr>
          <p:cNvPr id="24580" name="Line 8"/>
          <p:cNvSpPr>
            <a:spLocks noChangeShapeType="1"/>
          </p:cNvSpPr>
          <p:nvPr/>
        </p:nvSpPr>
        <p:spPr bwMode="auto">
          <a:xfrm>
            <a:off x="2146300" y="1858963"/>
            <a:ext cx="10588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1" name="AutoShape 9"/>
          <p:cNvSpPr>
            <a:spLocks noChangeArrowheads="1"/>
          </p:cNvSpPr>
          <p:nvPr/>
        </p:nvSpPr>
        <p:spPr bwMode="auto">
          <a:xfrm>
            <a:off x="2132013" y="1198563"/>
            <a:ext cx="839787" cy="396875"/>
          </a:xfrm>
          <a:prstGeom prst="roundRect">
            <a:avLst>
              <a:gd name="adj" fmla="val 2577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2" name="Rectangle 10"/>
          <p:cNvSpPr>
            <a:spLocks noChangeArrowheads="1"/>
          </p:cNvSpPr>
          <p:nvPr/>
        </p:nvSpPr>
        <p:spPr bwMode="auto">
          <a:xfrm>
            <a:off x="2132013" y="1389063"/>
            <a:ext cx="784225" cy="381000"/>
          </a:xfrm>
          <a:prstGeom prst="rect">
            <a:avLst/>
          </a:prstGeom>
          <a:solidFill>
            <a:srgbClr val="FFFFFF"/>
          </a:solidFill>
          <a:ln w="15875">
            <a:solidFill>
              <a:srgbClr val="FFFFFF"/>
            </a:solidFill>
            <a:miter lim="800000"/>
            <a:headEnd/>
            <a:tailEnd/>
          </a:ln>
        </p:spPr>
        <p:txBody>
          <a:bodyPr/>
          <a:lstStyle/>
          <a:p>
            <a:endParaRPr lang="en-US"/>
          </a:p>
        </p:txBody>
      </p:sp>
      <p:sp>
        <p:nvSpPr>
          <p:cNvPr id="24583" name="Rectangle 11"/>
          <p:cNvSpPr>
            <a:spLocks noChangeArrowheads="1"/>
          </p:cNvSpPr>
          <p:nvPr/>
        </p:nvSpPr>
        <p:spPr bwMode="auto">
          <a:xfrm>
            <a:off x="2132013" y="1389063"/>
            <a:ext cx="1100137" cy="1408112"/>
          </a:xfrm>
          <a:prstGeom prst="rect">
            <a:avLst/>
          </a:prstGeom>
          <a:solidFill>
            <a:srgbClr val="FFFFFF"/>
          </a:solidFill>
          <a:ln w="15875">
            <a:solidFill>
              <a:srgbClr val="000000"/>
            </a:solidFill>
            <a:miter lim="800000"/>
            <a:headEnd/>
            <a:tailEnd/>
          </a:ln>
        </p:spPr>
        <p:txBody>
          <a:bodyPr/>
          <a:lstStyle/>
          <a:p>
            <a:endParaRPr lang="en-US"/>
          </a:p>
        </p:txBody>
      </p:sp>
      <p:sp>
        <p:nvSpPr>
          <p:cNvPr id="24584" name="Line 12"/>
          <p:cNvSpPr>
            <a:spLocks noChangeShapeType="1"/>
          </p:cNvSpPr>
          <p:nvPr/>
        </p:nvSpPr>
        <p:spPr bwMode="auto">
          <a:xfrm>
            <a:off x="2147888" y="1389063"/>
            <a:ext cx="82550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5" name="Freeform 13"/>
          <p:cNvSpPr>
            <a:spLocks/>
          </p:cNvSpPr>
          <p:nvPr/>
        </p:nvSpPr>
        <p:spPr bwMode="auto">
          <a:xfrm>
            <a:off x="2957513" y="1316038"/>
            <a:ext cx="233362" cy="88900"/>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6" name="Line 14"/>
          <p:cNvSpPr>
            <a:spLocks noChangeShapeType="1"/>
          </p:cNvSpPr>
          <p:nvPr/>
        </p:nvSpPr>
        <p:spPr bwMode="auto">
          <a:xfrm>
            <a:off x="2200275" y="1565275"/>
            <a:ext cx="950913"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7" name="Line 15"/>
          <p:cNvSpPr>
            <a:spLocks noChangeShapeType="1"/>
          </p:cNvSpPr>
          <p:nvPr/>
        </p:nvSpPr>
        <p:spPr bwMode="auto">
          <a:xfrm>
            <a:off x="2200275" y="1755775"/>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8" name="Line 16"/>
          <p:cNvSpPr>
            <a:spLocks noChangeShapeType="1"/>
          </p:cNvSpPr>
          <p:nvPr/>
        </p:nvSpPr>
        <p:spPr bwMode="auto">
          <a:xfrm>
            <a:off x="2200275" y="1946275"/>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9" name="Line 17"/>
          <p:cNvSpPr>
            <a:spLocks noChangeShapeType="1"/>
          </p:cNvSpPr>
          <p:nvPr/>
        </p:nvSpPr>
        <p:spPr bwMode="auto">
          <a:xfrm>
            <a:off x="2200275" y="2122488"/>
            <a:ext cx="9509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0" name="Line 18"/>
          <p:cNvSpPr>
            <a:spLocks noChangeShapeType="1"/>
          </p:cNvSpPr>
          <p:nvPr/>
        </p:nvSpPr>
        <p:spPr bwMode="auto">
          <a:xfrm>
            <a:off x="2214563" y="2312988"/>
            <a:ext cx="9493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1" name="Line 19"/>
          <p:cNvSpPr>
            <a:spLocks noChangeShapeType="1"/>
          </p:cNvSpPr>
          <p:nvPr/>
        </p:nvSpPr>
        <p:spPr bwMode="auto">
          <a:xfrm>
            <a:off x="2200275" y="2505075"/>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2" name="Line 20"/>
          <p:cNvSpPr>
            <a:spLocks noChangeShapeType="1"/>
          </p:cNvSpPr>
          <p:nvPr/>
        </p:nvSpPr>
        <p:spPr bwMode="auto">
          <a:xfrm>
            <a:off x="2200275" y="2679700"/>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3" name="Rectangle 21"/>
          <p:cNvSpPr>
            <a:spLocks noChangeArrowheads="1"/>
          </p:cNvSpPr>
          <p:nvPr/>
        </p:nvSpPr>
        <p:spPr bwMode="auto">
          <a:xfrm>
            <a:off x="2255838" y="1243013"/>
            <a:ext cx="646112"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4" name="Rectangle 22"/>
          <p:cNvSpPr>
            <a:spLocks noChangeArrowheads="1"/>
          </p:cNvSpPr>
          <p:nvPr/>
        </p:nvSpPr>
        <p:spPr bwMode="auto">
          <a:xfrm>
            <a:off x="2185988" y="1235075"/>
            <a:ext cx="7445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CREACIÓN</a:t>
            </a:r>
            <a:endParaRPr lang="es-ES" sz="1100" baseline="-25000"/>
          </a:p>
        </p:txBody>
      </p:sp>
      <p:sp>
        <p:nvSpPr>
          <p:cNvPr id="24595" name="Freeform 23"/>
          <p:cNvSpPr>
            <a:spLocks/>
          </p:cNvSpPr>
          <p:nvPr/>
        </p:nvSpPr>
        <p:spPr bwMode="auto">
          <a:xfrm>
            <a:off x="2957513" y="1316038"/>
            <a:ext cx="233362" cy="88900"/>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6" name="Freeform 24"/>
          <p:cNvSpPr>
            <a:spLocks/>
          </p:cNvSpPr>
          <p:nvPr/>
        </p:nvSpPr>
        <p:spPr bwMode="auto">
          <a:xfrm>
            <a:off x="2973388" y="1316038"/>
            <a:ext cx="233362" cy="73025"/>
          </a:xfrm>
          <a:custGeom>
            <a:avLst/>
            <a:gdLst>
              <a:gd name="T0" fmla="*/ 2147483647 w 162"/>
              <a:gd name="T1" fmla="*/ 2147483647 h 48"/>
              <a:gd name="T2" fmla="*/ 0 w 162"/>
              <a:gd name="T3" fmla="*/ 2147483647 h 48"/>
              <a:gd name="T4" fmla="*/ 0 w 162"/>
              <a:gd name="T5" fmla="*/ 0 h 48"/>
              <a:gd name="T6" fmla="*/ 0 60000 65536"/>
              <a:gd name="T7" fmla="*/ 0 60000 65536"/>
              <a:gd name="T8" fmla="*/ 0 60000 65536"/>
              <a:gd name="T9" fmla="*/ 0 w 162"/>
              <a:gd name="T10" fmla="*/ 0 h 48"/>
              <a:gd name="T11" fmla="*/ 162 w 162"/>
              <a:gd name="T12" fmla="*/ 48 h 48"/>
            </a:gdLst>
            <a:ahLst/>
            <a:cxnLst>
              <a:cxn ang="T6">
                <a:pos x="T0" y="T1"/>
              </a:cxn>
              <a:cxn ang="T7">
                <a:pos x="T2" y="T3"/>
              </a:cxn>
              <a:cxn ang="T8">
                <a:pos x="T4" y="T5"/>
              </a:cxn>
            </a:cxnLst>
            <a:rect l="T9" t="T10" r="T11" b="T12"/>
            <a:pathLst>
              <a:path w="162" h="48">
                <a:moveTo>
                  <a:pt x="16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Rectangle 25"/>
          <p:cNvSpPr>
            <a:spLocks noChangeArrowheads="1"/>
          </p:cNvSpPr>
          <p:nvPr/>
        </p:nvSpPr>
        <p:spPr bwMode="auto">
          <a:xfrm>
            <a:off x="2159000" y="1447800"/>
            <a:ext cx="1058863"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98" name="AutoShape 33"/>
          <p:cNvSpPr>
            <a:spLocks noChangeArrowheads="1"/>
          </p:cNvSpPr>
          <p:nvPr/>
        </p:nvSpPr>
        <p:spPr bwMode="auto">
          <a:xfrm>
            <a:off x="2132013" y="4557713"/>
            <a:ext cx="839787" cy="469900"/>
          </a:xfrm>
          <a:prstGeom prst="roundRect">
            <a:avLst>
              <a:gd name="adj" fmla="val 21806"/>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9" name="Rectangle 34"/>
          <p:cNvSpPr>
            <a:spLocks noChangeArrowheads="1"/>
          </p:cNvSpPr>
          <p:nvPr/>
        </p:nvSpPr>
        <p:spPr bwMode="auto">
          <a:xfrm>
            <a:off x="2132013" y="4792663"/>
            <a:ext cx="784225" cy="469900"/>
          </a:xfrm>
          <a:prstGeom prst="rect">
            <a:avLst/>
          </a:prstGeom>
          <a:solidFill>
            <a:srgbClr val="FFFFFF"/>
          </a:solidFill>
          <a:ln w="15875">
            <a:solidFill>
              <a:srgbClr val="FFFFFF"/>
            </a:solidFill>
            <a:miter lim="800000"/>
            <a:headEnd/>
            <a:tailEnd/>
          </a:ln>
        </p:spPr>
        <p:txBody>
          <a:bodyPr/>
          <a:lstStyle/>
          <a:p>
            <a:endParaRPr lang="en-US"/>
          </a:p>
        </p:txBody>
      </p:sp>
      <p:sp>
        <p:nvSpPr>
          <p:cNvPr id="24600" name="Rectangle 35"/>
          <p:cNvSpPr>
            <a:spLocks noChangeArrowheads="1"/>
          </p:cNvSpPr>
          <p:nvPr/>
        </p:nvSpPr>
        <p:spPr bwMode="auto">
          <a:xfrm>
            <a:off x="2132013" y="4792663"/>
            <a:ext cx="1100137" cy="542925"/>
          </a:xfrm>
          <a:prstGeom prst="rect">
            <a:avLst/>
          </a:prstGeom>
          <a:solidFill>
            <a:srgbClr val="FFFFFF"/>
          </a:solidFill>
          <a:ln w="15875">
            <a:solidFill>
              <a:srgbClr val="000000"/>
            </a:solidFill>
            <a:miter lim="800000"/>
            <a:headEnd/>
            <a:tailEnd/>
          </a:ln>
        </p:spPr>
        <p:txBody>
          <a:bodyPr/>
          <a:lstStyle/>
          <a:p>
            <a:endParaRPr lang="en-US"/>
          </a:p>
        </p:txBody>
      </p:sp>
      <p:sp>
        <p:nvSpPr>
          <p:cNvPr id="24601" name="Line 36"/>
          <p:cNvSpPr>
            <a:spLocks noChangeShapeType="1"/>
          </p:cNvSpPr>
          <p:nvPr/>
        </p:nvSpPr>
        <p:spPr bwMode="auto">
          <a:xfrm>
            <a:off x="2146300" y="4803775"/>
            <a:ext cx="8255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2" name="Freeform 37"/>
          <p:cNvSpPr>
            <a:spLocks/>
          </p:cNvSpPr>
          <p:nvPr/>
        </p:nvSpPr>
        <p:spPr bwMode="auto">
          <a:xfrm>
            <a:off x="2957513" y="4703763"/>
            <a:ext cx="233362" cy="103187"/>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3" name="Freeform 38"/>
          <p:cNvSpPr>
            <a:spLocks/>
          </p:cNvSpPr>
          <p:nvPr/>
        </p:nvSpPr>
        <p:spPr bwMode="auto">
          <a:xfrm>
            <a:off x="2973388" y="4691063"/>
            <a:ext cx="233362" cy="101600"/>
          </a:xfrm>
          <a:custGeom>
            <a:avLst/>
            <a:gdLst>
              <a:gd name="T0" fmla="*/ 2147483647 w 162"/>
              <a:gd name="T1" fmla="*/ 2147483647 h 66"/>
              <a:gd name="T2" fmla="*/ 0 w 162"/>
              <a:gd name="T3" fmla="*/ 2147483647 h 66"/>
              <a:gd name="T4" fmla="*/ 0 w 162"/>
              <a:gd name="T5" fmla="*/ 0 h 66"/>
              <a:gd name="T6" fmla="*/ 0 60000 65536"/>
              <a:gd name="T7" fmla="*/ 0 60000 65536"/>
              <a:gd name="T8" fmla="*/ 0 60000 65536"/>
              <a:gd name="T9" fmla="*/ 0 w 162"/>
              <a:gd name="T10" fmla="*/ 0 h 66"/>
              <a:gd name="T11" fmla="*/ 162 w 162"/>
              <a:gd name="T12" fmla="*/ 66 h 66"/>
            </a:gdLst>
            <a:ahLst/>
            <a:cxnLst>
              <a:cxn ang="T6">
                <a:pos x="T0" y="T1"/>
              </a:cxn>
              <a:cxn ang="T7">
                <a:pos x="T2" y="T3"/>
              </a:cxn>
              <a:cxn ang="T8">
                <a:pos x="T4" y="T5"/>
              </a:cxn>
            </a:cxnLst>
            <a:rect l="T9" t="T10" r="T11" b="T12"/>
            <a:pathLst>
              <a:path w="162" h="66">
                <a:moveTo>
                  <a:pt x="162" y="66"/>
                </a:moveTo>
                <a:lnTo>
                  <a:pt x="0" y="66"/>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4" name="Line 39"/>
          <p:cNvSpPr>
            <a:spLocks noChangeShapeType="1"/>
          </p:cNvSpPr>
          <p:nvPr/>
        </p:nvSpPr>
        <p:spPr bwMode="auto">
          <a:xfrm>
            <a:off x="2200275" y="5011738"/>
            <a:ext cx="9509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5" name="Line 40"/>
          <p:cNvSpPr>
            <a:spLocks noChangeShapeType="1"/>
          </p:cNvSpPr>
          <p:nvPr/>
        </p:nvSpPr>
        <p:spPr bwMode="auto">
          <a:xfrm>
            <a:off x="2200275" y="5232400"/>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6" name="Rectangle 41"/>
          <p:cNvSpPr>
            <a:spLocks noChangeArrowheads="1"/>
          </p:cNvSpPr>
          <p:nvPr/>
        </p:nvSpPr>
        <p:spPr bwMode="auto">
          <a:xfrm>
            <a:off x="2324100" y="4600575"/>
            <a:ext cx="563563"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07" name="Line 44"/>
          <p:cNvSpPr>
            <a:spLocks noChangeShapeType="1"/>
          </p:cNvSpPr>
          <p:nvPr/>
        </p:nvSpPr>
        <p:spPr bwMode="auto">
          <a:xfrm>
            <a:off x="2159000" y="6275388"/>
            <a:ext cx="1046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08" name="AutoShape 45"/>
          <p:cNvSpPr>
            <a:spLocks noChangeArrowheads="1"/>
          </p:cNvSpPr>
          <p:nvPr/>
        </p:nvSpPr>
        <p:spPr bwMode="auto">
          <a:xfrm>
            <a:off x="2146300" y="5540375"/>
            <a:ext cx="825500" cy="425450"/>
          </a:xfrm>
          <a:prstGeom prst="roundRect">
            <a:avLst>
              <a:gd name="adj" fmla="val 2409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9" name="Rectangle 46"/>
          <p:cNvSpPr>
            <a:spLocks noChangeArrowheads="1"/>
          </p:cNvSpPr>
          <p:nvPr/>
        </p:nvSpPr>
        <p:spPr bwMode="auto">
          <a:xfrm>
            <a:off x="2146300" y="5761038"/>
            <a:ext cx="769938" cy="411162"/>
          </a:xfrm>
          <a:prstGeom prst="rect">
            <a:avLst/>
          </a:prstGeom>
          <a:solidFill>
            <a:srgbClr val="FFFFFF"/>
          </a:solidFill>
          <a:ln w="15875">
            <a:solidFill>
              <a:srgbClr val="FFFFFF"/>
            </a:solidFill>
            <a:miter lim="800000"/>
            <a:headEnd/>
            <a:tailEnd/>
          </a:ln>
        </p:spPr>
        <p:txBody>
          <a:bodyPr/>
          <a:lstStyle/>
          <a:p>
            <a:endParaRPr lang="en-US"/>
          </a:p>
        </p:txBody>
      </p:sp>
      <p:sp>
        <p:nvSpPr>
          <p:cNvPr id="24610" name="Rectangle 47"/>
          <p:cNvSpPr>
            <a:spLocks noChangeArrowheads="1"/>
          </p:cNvSpPr>
          <p:nvPr/>
        </p:nvSpPr>
        <p:spPr bwMode="auto">
          <a:xfrm>
            <a:off x="2146300" y="5761038"/>
            <a:ext cx="1085850" cy="1290637"/>
          </a:xfrm>
          <a:prstGeom prst="rect">
            <a:avLst/>
          </a:prstGeom>
          <a:solidFill>
            <a:srgbClr val="FFFFFF"/>
          </a:solidFill>
          <a:ln w="15875">
            <a:solidFill>
              <a:srgbClr val="000000"/>
            </a:solidFill>
            <a:miter lim="800000"/>
            <a:headEnd/>
            <a:tailEnd/>
          </a:ln>
        </p:spPr>
        <p:txBody>
          <a:bodyPr/>
          <a:lstStyle/>
          <a:p>
            <a:endParaRPr lang="en-US"/>
          </a:p>
        </p:txBody>
      </p:sp>
      <p:sp>
        <p:nvSpPr>
          <p:cNvPr id="24611" name="Line 48"/>
          <p:cNvSpPr>
            <a:spLocks noChangeShapeType="1"/>
          </p:cNvSpPr>
          <p:nvPr/>
        </p:nvSpPr>
        <p:spPr bwMode="auto">
          <a:xfrm>
            <a:off x="2159000" y="5756275"/>
            <a:ext cx="8255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2" name="Freeform 49"/>
          <p:cNvSpPr>
            <a:spLocks/>
          </p:cNvSpPr>
          <p:nvPr/>
        </p:nvSpPr>
        <p:spPr bwMode="auto">
          <a:xfrm>
            <a:off x="2957513" y="5673725"/>
            <a:ext cx="233362" cy="87313"/>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50"/>
          <p:cNvSpPr>
            <a:spLocks/>
          </p:cNvSpPr>
          <p:nvPr/>
        </p:nvSpPr>
        <p:spPr bwMode="auto">
          <a:xfrm>
            <a:off x="2974975" y="5673725"/>
            <a:ext cx="220663" cy="87313"/>
          </a:xfrm>
          <a:custGeom>
            <a:avLst/>
            <a:gdLst>
              <a:gd name="T0" fmla="*/ 2147483647 w 153"/>
              <a:gd name="T1" fmla="*/ 2147483647 h 57"/>
              <a:gd name="T2" fmla="*/ 0 w 153"/>
              <a:gd name="T3" fmla="*/ 2147483647 h 57"/>
              <a:gd name="T4" fmla="*/ 0 w 153"/>
              <a:gd name="T5" fmla="*/ 0 h 57"/>
              <a:gd name="T6" fmla="*/ 0 60000 65536"/>
              <a:gd name="T7" fmla="*/ 0 60000 65536"/>
              <a:gd name="T8" fmla="*/ 0 60000 65536"/>
              <a:gd name="T9" fmla="*/ 0 w 153"/>
              <a:gd name="T10" fmla="*/ 0 h 57"/>
              <a:gd name="T11" fmla="*/ 153 w 153"/>
              <a:gd name="T12" fmla="*/ 57 h 57"/>
            </a:gdLst>
            <a:ahLst/>
            <a:cxnLst>
              <a:cxn ang="T6">
                <a:pos x="T0" y="T1"/>
              </a:cxn>
              <a:cxn ang="T7">
                <a:pos x="T2" y="T3"/>
              </a:cxn>
              <a:cxn ang="T8">
                <a:pos x="T4" y="T5"/>
              </a:cxn>
            </a:cxnLst>
            <a:rect l="T9" t="T10" r="T11" b="T12"/>
            <a:pathLst>
              <a:path w="153" h="57">
                <a:moveTo>
                  <a:pt x="153"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4" name="Line 51"/>
          <p:cNvSpPr>
            <a:spLocks noChangeShapeType="1"/>
          </p:cNvSpPr>
          <p:nvPr/>
        </p:nvSpPr>
        <p:spPr bwMode="auto">
          <a:xfrm>
            <a:off x="2214563" y="595153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5" name="Line 52"/>
          <p:cNvSpPr>
            <a:spLocks noChangeShapeType="1"/>
          </p:cNvSpPr>
          <p:nvPr/>
        </p:nvSpPr>
        <p:spPr bwMode="auto">
          <a:xfrm>
            <a:off x="2214563" y="6156325"/>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6" name="Line 53"/>
          <p:cNvSpPr>
            <a:spLocks noChangeShapeType="1"/>
          </p:cNvSpPr>
          <p:nvPr/>
        </p:nvSpPr>
        <p:spPr bwMode="auto">
          <a:xfrm>
            <a:off x="2214563" y="6362700"/>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7" name="Line 54"/>
          <p:cNvSpPr>
            <a:spLocks noChangeShapeType="1"/>
          </p:cNvSpPr>
          <p:nvPr/>
        </p:nvSpPr>
        <p:spPr bwMode="auto">
          <a:xfrm>
            <a:off x="2214563" y="656748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8" name="Line 55"/>
          <p:cNvSpPr>
            <a:spLocks noChangeShapeType="1"/>
          </p:cNvSpPr>
          <p:nvPr/>
        </p:nvSpPr>
        <p:spPr bwMode="auto">
          <a:xfrm>
            <a:off x="2228850" y="6773863"/>
            <a:ext cx="9350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19" name="Rectangle 56"/>
          <p:cNvSpPr>
            <a:spLocks noChangeArrowheads="1"/>
          </p:cNvSpPr>
          <p:nvPr/>
        </p:nvSpPr>
        <p:spPr bwMode="auto">
          <a:xfrm>
            <a:off x="2392363" y="5570538"/>
            <a:ext cx="44132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0" name="Rectangle 57"/>
          <p:cNvSpPr>
            <a:spLocks noChangeArrowheads="1"/>
          </p:cNvSpPr>
          <p:nvPr/>
        </p:nvSpPr>
        <p:spPr bwMode="auto">
          <a:xfrm>
            <a:off x="2489200" y="5994400"/>
            <a:ext cx="522288"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1" name="Rectangle 59"/>
          <p:cNvSpPr>
            <a:spLocks noChangeArrowheads="1"/>
          </p:cNvSpPr>
          <p:nvPr/>
        </p:nvSpPr>
        <p:spPr bwMode="auto">
          <a:xfrm>
            <a:off x="2406650" y="6200775"/>
            <a:ext cx="604838"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2" name="Rectangle 61"/>
          <p:cNvSpPr>
            <a:spLocks noChangeArrowheads="1"/>
          </p:cNvSpPr>
          <p:nvPr/>
        </p:nvSpPr>
        <p:spPr bwMode="auto">
          <a:xfrm>
            <a:off x="2228850" y="6405563"/>
            <a:ext cx="922338" cy="131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3" name="Rectangle 63"/>
          <p:cNvSpPr>
            <a:spLocks noChangeArrowheads="1"/>
          </p:cNvSpPr>
          <p:nvPr/>
        </p:nvSpPr>
        <p:spPr bwMode="auto">
          <a:xfrm>
            <a:off x="2559050" y="6611938"/>
            <a:ext cx="288925" cy="131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4" name="Rectangle 65"/>
          <p:cNvSpPr>
            <a:spLocks noChangeArrowheads="1"/>
          </p:cNvSpPr>
          <p:nvPr/>
        </p:nvSpPr>
        <p:spPr bwMode="auto">
          <a:xfrm>
            <a:off x="2338388" y="6816725"/>
            <a:ext cx="728662" cy="131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5" name="Line 67"/>
          <p:cNvSpPr>
            <a:spLocks noChangeShapeType="1"/>
          </p:cNvSpPr>
          <p:nvPr/>
        </p:nvSpPr>
        <p:spPr bwMode="auto">
          <a:xfrm>
            <a:off x="2200275" y="6978650"/>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6" name="Rectangle 68"/>
          <p:cNvSpPr>
            <a:spLocks noChangeArrowheads="1"/>
          </p:cNvSpPr>
          <p:nvPr/>
        </p:nvSpPr>
        <p:spPr bwMode="auto">
          <a:xfrm>
            <a:off x="2474913" y="5789613"/>
            <a:ext cx="482600"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7" name="Rectangle 70"/>
          <p:cNvSpPr>
            <a:spLocks noChangeArrowheads="1"/>
          </p:cNvSpPr>
          <p:nvPr/>
        </p:nvSpPr>
        <p:spPr bwMode="auto">
          <a:xfrm>
            <a:off x="4732338" y="5732463"/>
            <a:ext cx="563562" cy="115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28" name="AutoShape 71"/>
          <p:cNvSpPr>
            <a:spLocks noChangeArrowheads="1"/>
          </p:cNvSpPr>
          <p:nvPr/>
        </p:nvSpPr>
        <p:spPr bwMode="auto">
          <a:xfrm>
            <a:off x="4540250" y="5688013"/>
            <a:ext cx="838200" cy="381000"/>
          </a:xfrm>
          <a:prstGeom prst="roundRect">
            <a:avLst>
              <a:gd name="adj" fmla="val 26815"/>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9" name="Rectangle 72"/>
          <p:cNvSpPr>
            <a:spLocks noChangeArrowheads="1"/>
          </p:cNvSpPr>
          <p:nvPr/>
        </p:nvSpPr>
        <p:spPr bwMode="auto">
          <a:xfrm>
            <a:off x="4540250" y="5878513"/>
            <a:ext cx="798513" cy="365125"/>
          </a:xfrm>
          <a:prstGeom prst="rect">
            <a:avLst/>
          </a:prstGeom>
          <a:solidFill>
            <a:srgbClr val="FFFFFF"/>
          </a:solidFill>
          <a:ln w="15875">
            <a:solidFill>
              <a:srgbClr val="FFFFFF"/>
            </a:solidFill>
            <a:miter lim="800000"/>
            <a:headEnd/>
            <a:tailEnd/>
          </a:ln>
        </p:spPr>
        <p:txBody>
          <a:bodyPr/>
          <a:lstStyle/>
          <a:p>
            <a:endParaRPr lang="en-US"/>
          </a:p>
        </p:txBody>
      </p:sp>
      <p:sp>
        <p:nvSpPr>
          <p:cNvPr id="24630" name="Rectangle 73"/>
          <p:cNvSpPr>
            <a:spLocks noChangeArrowheads="1"/>
          </p:cNvSpPr>
          <p:nvPr/>
        </p:nvSpPr>
        <p:spPr bwMode="auto">
          <a:xfrm>
            <a:off x="4540250" y="5878513"/>
            <a:ext cx="1114425" cy="425450"/>
          </a:xfrm>
          <a:prstGeom prst="rect">
            <a:avLst/>
          </a:prstGeom>
          <a:solidFill>
            <a:srgbClr val="FFFFFF"/>
          </a:solidFill>
          <a:ln w="15875">
            <a:solidFill>
              <a:srgbClr val="000000"/>
            </a:solidFill>
            <a:miter lim="800000"/>
            <a:headEnd/>
            <a:tailEnd/>
          </a:ln>
        </p:spPr>
        <p:txBody>
          <a:bodyPr/>
          <a:lstStyle/>
          <a:p>
            <a:endParaRPr lang="en-US"/>
          </a:p>
        </p:txBody>
      </p:sp>
      <p:sp>
        <p:nvSpPr>
          <p:cNvPr id="24631" name="Line 74"/>
          <p:cNvSpPr>
            <a:spLocks noChangeShapeType="1"/>
          </p:cNvSpPr>
          <p:nvPr/>
        </p:nvSpPr>
        <p:spPr bwMode="auto">
          <a:xfrm>
            <a:off x="4552950" y="5889625"/>
            <a:ext cx="839788"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2" name="Freeform 75"/>
          <p:cNvSpPr>
            <a:spLocks/>
          </p:cNvSpPr>
          <p:nvPr/>
        </p:nvSpPr>
        <p:spPr bwMode="auto">
          <a:xfrm>
            <a:off x="5378450" y="5803900"/>
            <a:ext cx="233363" cy="88900"/>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6"/>
          <p:cNvSpPr>
            <a:spLocks/>
          </p:cNvSpPr>
          <p:nvPr/>
        </p:nvSpPr>
        <p:spPr bwMode="auto">
          <a:xfrm>
            <a:off x="5376863" y="5789613"/>
            <a:ext cx="234950" cy="88900"/>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4" name="Line 77"/>
          <p:cNvSpPr>
            <a:spLocks noChangeShapeType="1"/>
          </p:cNvSpPr>
          <p:nvPr/>
        </p:nvSpPr>
        <p:spPr bwMode="auto">
          <a:xfrm>
            <a:off x="4608513" y="6038850"/>
            <a:ext cx="96361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5" name="Line 78"/>
          <p:cNvSpPr>
            <a:spLocks noChangeShapeType="1"/>
          </p:cNvSpPr>
          <p:nvPr/>
        </p:nvSpPr>
        <p:spPr bwMode="auto">
          <a:xfrm>
            <a:off x="4608513" y="6230938"/>
            <a:ext cx="9636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6" name="Rectangle 80"/>
          <p:cNvSpPr>
            <a:spLocks noChangeArrowheads="1"/>
          </p:cNvSpPr>
          <p:nvPr/>
        </p:nvSpPr>
        <p:spPr bwMode="auto">
          <a:xfrm>
            <a:off x="4635500" y="6097588"/>
            <a:ext cx="992188"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37" name="Freeform 82"/>
          <p:cNvSpPr>
            <a:spLocks/>
          </p:cNvSpPr>
          <p:nvPr/>
        </p:nvSpPr>
        <p:spPr bwMode="auto">
          <a:xfrm>
            <a:off x="4373563" y="5422900"/>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8" name="Freeform 83"/>
          <p:cNvSpPr>
            <a:spLocks/>
          </p:cNvSpPr>
          <p:nvPr/>
        </p:nvSpPr>
        <p:spPr bwMode="auto">
          <a:xfrm>
            <a:off x="4373563" y="5380038"/>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9" name="Freeform 84"/>
          <p:cNvSpPr>
            <a:spLocks/>
          </p:cNvSpPr>
          <p:nvPr/>
        </p:nvSpPr>
        <p:spPr bwMode="auto">
          <a:xfrm>
            <a:off x="4373563" y="5232400"/>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0" name="Freeform 85"/>
          <p:cNvSpPr>
            <a:spLocks/>
          </p:cNvSpPr>
          <p:nvPr/>
        </p:nvSpPr>
        <p:spPr bwMode="auto">
          <a:xfrm>
            <a:off x="4373563" y="5189538"/>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1" name="Freeform 86"/>
          <p:cNvSpPr>
            <a:spLocks/>
          </p:cNvSpPr>
          <p:nvPr/>
        </p:nvSpPr>
        <p:spPr bwMode="auto">
          <a:xfrm>
            <a:off x="4373563" y="5041900"/>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7"/>
          <p:cNvSpPr>
            <a:spLocks/>
          </p:cNvSpPr>
          <p:nvPr/>
        </p:nvSpPr>
        <p:spPr bwMode="auto">
          <a:xfrm>
            <a:off x="4373563" y="4997450"/>
            <a:ext cx="42862"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3" name="Freeform 88"/>
          <p:cNvSpPr>
            <a:spLocks/>
          </p:cNvSpPr>
          <p:nvPr/>
        </p:nvSpPr>
        <p:spPr bwMode="auto">
          <a:xfrm>
            <a:off x="4373563" y="485140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4" name="Freeform 89"/>
          <p:cNvSpPr>
            <a:spLocks/>
          </p:cNvSpPr>
          <p:nvPr/>
        </p:nvSpPr>
        <p:spPr bwMode="auto">
          <a:xfrm>
            <a:off x="4373563" y="480695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90"/>
          <p:cNvSpPr>
            <a:spLocks/>
          </p:cNvSpPr>
          <p:nvPr/>
        </p:nvSpPr>
        <p:spPr bwMode="auto">
          <a:xfrm>
            <a:off x="4373563" y="466090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Freeform 91"/>
          <p:cNvSpPr>
            <a:spLocks/>
          </p:cNvSpPr>
          <p:nvPr/>
        </p:nvSpPr>
        <p:spPr bwMode="auto">
          <a:xfrm>
            <a:off x="4373563" y="461645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7" name="Freeform 92"/>
          <p:cNvSpPr>
            <a:spLocks/>
          </p:cNvSpPr>
          <p:nvPr/>
        </p:nvSpPr>
        <p:spPr bwMode="auto">
          <a:xfrm>
            <a:off x="4373563" y="447040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8" name="Freeform 93"/>
          <p:cNvSpPr>
            <a:spLocks/>
          </p:cNvSpPr>
          <p:nvPr/>
        </p:nvSpPr>
        <p:spPr bwMode="auto">
          <a:xfrm>
            <a:off x="4373563" y="4410075"/>
            <a:ext cx="42862" cy="60325"/>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19" y="0"/>
                </a:lnTo>
                <a:lnTo>
                  <a:pt x="29" y="0"/>
                </a:lnTo>
                <a:lnTo>
                  <a:pt x="29" y="39"/>
                </a:lnTo>
                <a:lnTo>
                  <a:pt x="19"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9" name="Freeform 94"/>
          <p:cNvSpPr>
            <a:spLocks/>
          </p:cNvSpPr>
          <p:nvPr/>
        </p:nvSpPr>
        <p:spPr bwMode="auto">
          <a:xfrm>
            <a:off x="4373563" y="4264025"/>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5"/>
          <p:cNvSpPr>
            <a:spLocks/>
          </p:cNvSpPr>
          <p:nvPr/>
        </p:nvSpPr>
        <p:spPr bwMode="auto">
          <a:xfrm>
            <a:off x="4373563" y="4219575"/>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1" name="Freeform 96"/>
          <p:cNvSpPr>
            <a:spLocks/>
          </p:cNvSpPr>
          <p:nvPr/>
        </p:nvSpPr>
        <p:spPr bwMode="auto">
          <a:xfrm>
            <a:off x="4373563" y="4073525"/>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2" name="Freeform 97"/>
          <p:cNvSpPr>
            <a:spLocks/>
          </p:cNvSpPr>
          <p:nvPr/>
        </p:nvSpPr>
        <p:spPr bwMode="auto">
          <a:xfrm>
            <a:off x="4373563" y="403066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3" name="Freeform 98"/>
          <p:cNvSpPr>
            <a:spLocks/>
          </p:cNvSpPr>
          <p:nvPr/>
        </p:nvSpPr>
        <p:spPr bwMode="auto">
          <a:xfrm>
            <a:off x="4373563" y="388302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4" name="Freeform 99"/>
          <p:cNvSpPr>
            <a:spLocks/>
          </p:cNvSpPr>
          <p:nvPr/>
        </p:nvSpPr>
        <p:spPr bwMode="auto">
          <a:xfrm>
            <a:off x="4373563" y="384016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5" name="Freeform 100"/>
          <p:cNvSpPr>
            <a:spLocks/>
          </p:cNvSpPr>
          <p:nvPr/>
        </p:nvSpPr>
        <p:spPr bwMode="auto">
          <a:xfrm>
            <a:off x="4373563" y="369252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6" name="Freeform 101"/>
          <p:cNvSpPr>
            <a:spLocks/>
          </p:cNvSpPr>
          <p:nvPr/>
        </p:nvSpPr>
        <p:spPr bwMode="auto">
          <a:xfrm>
            <a:off x="4373563" y="364966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2"/>
          <p:cNvSpPr>
            <a:spLocks/>
          </p:cNvSpPr>
          <p:nvPr/>
        </p:nvSpPr>
        <p:spPr bwMode="auto">
          <a:xfrm>
            <a:off x="4373563" y="350202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8" name="Freeform 103"/>
          <p:cNvSpPr>
            <a:spLocks/>
          </p:cNvSpPr>
          <p:nvPr/>
        </p:nvSpPr>
        <p:spPr bwMode="auto">
          <a:xfrm>
            <a:off x="4373563" y="3443288"/>
            <a:ext cx="42862"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9" name="Freeform 104"/>
          <p:cNvSpPr>
            <a:spLocks/>
          </p:cNvSpPr>
          <p:nvPr/>
        </p:nvSpPr>
        <p:spPr bwMode="auto">
          <a:xfrm>
            <a:off x="4373563" y="3309938"/>
            <a:ext cx="42862" cy="133350"/>
          </a:xfrm>
          <a:custGeom>
            <a:avLst/>
            <a:gdLst>
              <a:gd name="T0" fmla="*/ 0 w 29"/>
              <a:gd name="T1" fmla="*/ 2147483647 h 86"/>
              <a:gd name="T2" fmla="*/ 0 w 29"/>
              <a:gd name="T3" fmla="*/ 0 h 86"/>
              <a:gd name="T4" fmla="*/ 2147483647 w 29"/>
              <a:gd name="T5" fmla="*/ 0 h 86"/>
              <a:gd name="T6" fmla="*/ 2147483647 w 29"/>
              <a:gd name="T7" fmla="*/ 0 h 86"/>
              <a:gd name="T8" fmla="*/ 2147483647 w 29"/>
              <a:gd name="T9" fmla="*/ 2147483647 h 86"/>
              <a:gd name="T10" fmla="*/ 2147483647 w 29"/>
              <a:gd name="T11" fmla="*/ 2147483647 h 86"/>
              <a:gd name="T12" fmla="*/ 0 w 29"/>
              <a:gd name="T13" fmla="*/ 2147483647 h 86"/>
              <a:gd name="T14" fmla="*/ 0 60000 65536"/>
              <a:gd name="T15" fmla="*/ 0 60000 65536"/>
              <a:gd name="T16" fmla="*/ 0 60000 65536"/>
              <a:gd name="T17" fmla="*/ 0 60000 65536"/>
              <a:gd name="T18" fmla="*/ 0 60000 65536"/>
              <a:gd name="T19" fmla="*/ 0 60000 65536"/>
              <a:gd name="T20" fmla="*/ 0 60000 65536"/>
              <a:gd name="T21" fmla="*/ 0 w 29"/>
              <a:gd name="T22" fmla="*/ 0 h 86"/>
              <a:gd name="T23" fmla="*/ 29 w 2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6">
                <a:moveTo>
                  <a:pt x="0" y="86"/>
                </a:moveTo>
                <a:lnTo>
                  <a:pt x="0" y="0"/>
                </a:lnTo>
                <a:lnTo>
                  <a:pt x="19" y="0"/>
                </a:lnTo>
                <a:lnTo>
                  <a:pt x="29" y="0"/>
                </a:lnTo>
                <a:lnTo>
                  <a:pt x="29" y="86"/>
                </a:lnTo>
                <a:lnTo>
                  <a:pt x="19" y="86"/>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0" name="Freeform 105"/>
          <p:cNvSpPr>
            <a:spLocks/>
          </p:cNvSpPr>
          <p:nvPr/>
        </p:nvSpPr>
        <p:spPr bwMode="auto">
          <a:xfrm>
            <a:off x="4373563" y="3252788"/>
            <a:ext cx="42862" cy="57150"/>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1" name="Freeform 106"/>
          <p:cNvSpPr>
            <a:spLocks/>
          </p:cNvSpPr>
          <p:nvPr/>
        </p:nvSpPr>
        <p:spPr bwMode="auto">
          <a:xfrm>
            <a:off x="4373563" y="3106738"/>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2" name="Freeform 107"/>
          <p:cNvSpPr>
            <a:spLocks/>
          </p:cNvSpPr>
          <p:nvPr/>
        </p:nvSpPr>
        <p:spPr bwMode="auto">
          <a:xfrm>
            <a:off x="4373563" y="3060700"/>
            <a:ext cx="42862"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3" name="Freeform 108"/>
          <p:cNvSpPr>
            <a:spLocks/>
          </p:cNvSpPr>
          <p:nvPr/>
        </p:nvSpPr>
        <p:spPr bwMode="auto">
          <a:xfrm>
            <a:off x="4373563" y="29146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4" name="Freeform 109"/>
          <p:cNvSpPr>
            <a:spLocks/>
          </p:cNvSpPr>
          <p:nvPr/>
        </p:nvSpPr>
        <p:spPr bwMode="auto">
          <a:xfrm>
            <a:off x="4373563" y="287020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0"/>
          <p:cNvSpPr>
            <a:spLocks/>
          </p:cNvSpPr>
          <p:nvPr/>
        </p:nvSpPr>
        <p:spPr bwMode="auto">
          <a:xfrm>
            <a:off x="4373563" y="27241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6" name="Freeform 111"/>
          <p:cNvSpPr>
            <a:spLocks/>
          </p:cNvSpPr>
          <p:nvPr/>
        </p:nvSpPr>
        <p:spPr bwMode="auto">
          <a:xfrm>
            <a:off x="4373563" y="267970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7" name="Freeform 112"/>
          <p:cNvSpPr>
            <a:spLocks/>
          </p:cNvSpPr>
          <p:nvPr/>
        </p:nvSpPr>
        <p:spPr bwMode="auto">
          <a:xfrm>
            <a:off x="4373563" y="25336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13"/>
          <p:cNvSpPr>
            <a:spLocks/>
          </p:cNvSpPr>
          <p:nvPr/>
        </p:nvSpPr>
        <p:spPr bwMode="auto">
          <a:xfrm>
            <a:off x="4373563" y="248920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9" name="Freeform 114"/>
          <p:cNvSpPr>
            <a:spLocks/>
          </p:cNvSpPr>
          <p:nvPr/>
        </p:nvSpPr>
        <p:spPr bwMode="auto">
          <a:xfrm>
            <a:off x="4373563" y="23431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0" name="Freeform 115"/>
          <p:cNvSpPr>
            <a:spLocks/>
          </p:cNvSpPr>
          <p:nvPr/>
        </p:nvSpPr>
        <p:spPr bwMode="auto">
          <a:xfrm>
            <a:off x="4373563" y="2284413"/>
            <a:ext cx="42862"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1" name="Freeform 116"/>
          <p:cNvSpPr>
            <a:spLocks/>
          </p:cNvSpPr>
          <p:nvPr/>
        </p:nvSpPr>
        <p:spPr bwMode="auto">
          <a:xfrm>
            <a:off x="4373563" y="21367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2" name="Freeform 117"/>
          <p:cNvSpPr>
            <a:spLocks/>
          </p:cNvSpPr>
          <p:nvPr/>
        </p:nvSpPr>
        <p:spPr bwMode="auto">
          <a:xfrm>
            <a:off x="4373563" y="209391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3" name="Freeform 118"/>
          <p:cNvSpPr>
            <a:spLocks/>
          </p:cNvSpPr>
          <p:nvPr/>
        </p:nvSpPr>
        <p:spPr bwMode="auto">
          <a:xfrm>
            <a:off x="4373563" y="19462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4" name="Freeform 119"/>
          <p:cNvSpPr>
            <a:spLocks/>
          </p:cNvSpPr>
          <p:nvPr/>
        </p:nvSpPr>
        <p:spPr bwMode="auto">
          <a:xfrm>
            <a:off x="4373563" y="190341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5" name="Freeform 120"/>
          <p:cNvSpPr>
            <a:spLocks/>
          </p:cNvSpPr>
          <p:nvPr/>
        </p:nvSpPr>
        <p:spPr bwMode="auto">
          <a:xfrm>
            <a:off x="4373563" y="17557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6" name="Freeform 121"/>
          <p:cNvSpPr>
            <a:spLocks/>
          </p:cNvSpPr>
          <p:nvPr/>
        </p:nvSpPr>
        <p:spPr bwMode="auto">
          <a:xfrm>
            <a:off x="4373563" y="171291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7" name="Freeform 122"/>
          <p:cNvSpPr>
            <a:spLocks/>
          </p:cNvSpPr>
          <p:nvPr/>
        </p:nvSpPr>
        <p:spPr bwMode="auto">
          <a:xfrm>
            <a:off x="4373563" y="15652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8" name="Freeform 123"/>
          <p:cNvSpPr>
            <a:spLocks/>
          </p:cNvSpPr>
          <p:nvPr/>
        </p:nvSpPr>
        <p:spPr bwMode="auto">
          <a:xfrm>
            <a:off x="4373563" y="1520825"/>
            <a:ext cx="42862"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79" name="Freeform 124"/>
          <p:cNvSpPr>
            <a:spLocks/>
          </p:cNvSpPr>
          <p:nvPr/>
        </p:nvSpPr>
        <p:spPr bwMode="auto">
          <a:xfrm>
            <a:off x="4373563" y="1374775"/>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0" name="Line 125"/>
          <p:cNvSpPr>
            <a:spLocks noChangeShapeType="1"/>
          </p:cNvSpPr>
          <p:nvPr/>
        </p:nvSpPr>
        <p:spPr bwMode="auto">
          <a:xfrm>
            <a:off x="4552950" y="5114925"/>
            <a:ext cx="1046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1" name="AutoShape 126"/>
          <p:cNvSpPr>
            <a:spLocks noChangeArrowheads="1"/>
          </p:cNvSpPr>
          <p:nvPr/>
        </p:nvSpPr>
        <p:spPr bwMode="auto">
          <a:xfrm>
            <a:off x="4540250" y="4410075"/>
            <a:ext cx="825500" cy="427038"/>
          </a:xfrm>
          <a:prstGeom prst="roundRect">
            <a:avLst>
              <a:gd name="adj" fmla="val 24009"/>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2" name="Rectangle 127"/>
          <p:cNvSpPr>
            <a:spLocks noChangeArrowheads="1"/>
          </p:cNvSpPr>
          <p:nvPr/>
        </p:nvSpPr>
        <p:spPr bwMode="auto">
          <a:xfrm>
            <a:off x="4540250" y="4616450"/>
            <a:ext cx="769938" cy="411163"/>
          </a:xfrm>
          <a:prstGeom prst="rect">
            <a:avLst/>
          </a:prstGeom>
          <a:solidFill>
            <a:srgbClr val="FFFFFF"/>
          </a:solidFill>
          <a:ln w="15875">
            <a:solidFill>
              <a:srgbClr val="FFFFFF"/>
            </a:solidFill>
            <a:miter lim="800000"/>
            <a:headEnd/>
            <a:tailEnd/>
          </a:ln>
        </p:spPr>
        <p:txBody>
          <a:bodyPr/>
          <a:lstStyle/>
          <a:p>
            <a:endParaRPr lang="en-US"/>
          </a:p>
        </p:txBody>
      </p:sp>
      <p:sp>
        <p:nvSpPr>
          <p:cNvPr id="24683" name="Rectangle 128"/>
          <p:cNvSpPr>
            <a:spLocks noChangeArrowheads="1"/>
          </p:cNvSpPr>
          <p:nvPr/>
        </p:nvSpPr>
        <p:spPr bwMode="auto">
          <a:xfrm>
            <a:off x="4540250" y="4616450"/>
            <a:ext cx="1100138" cy="895350"/>
          </a:xfrm>
          <a:prstGeom prst="rect">
            <a:avLst/>
          </a:prstGeom>
          <a:solidFill>
            <a:srgbClr val="FFFFFF"/>
          </a:solidFill>
          <a:ln w="15875">
            <a:solidFill>
              <a:srgbClr val="000000"/>
            </a:solidFill>
            <a:miter lim="800000"/>
            <a:headEnd/>
            <a:tailEnd/>
          </a:ln>
        </p:spPr>
        <p:txBody>
          <a:bodyPr/>
          <a:lstStyle/>
          <a:p>
            <a:endParaRPr lang="en-US"/>
          </a:p>
        </p:txBody>
      </p:sp>
      <p:sp>
        <p:nvSpPr>
          <p:cNvPr id="24684" name="Line 129"/>
          <p:cNvSpPr>
            <a:spLocks noChangeShapeType="1"/>
          </p:cNvSpPr>
          <p:nvPr/>
        </p:nvSpPr>
        <p:spPr bwMode="auto">
          <a:xfrm>
            <a:off x="4556125" y="4629150"/>
            <a:ext cx="798513"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5" name="Freeform 130"/>
          <p:cNvSpPr>
            <a:spLocks/>
          </p:cNvSpPr>
          <p:nvPr/>
        </p:nvSpPr>
        <p:spPr bwMode="auto">
          <a:xfrm>
            <a:off x="5351463" y="4543425"/>
            <a:ext cx="233362" cy="87313"/>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86" name="Freeform 131"/>
          <p:cNvSpPr>
            <a:spLocks/>
          </p:cNvSpPr>
          <p:nvPr/>
        </p:nvSpPr>
        <p:spPr bwMode="auto">
          <a:xfrm>
            <a:off x="5360988" y="4529138"/>
            <a:ext cx="234950" cy="87312"/>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7" name="Line 132"/>
          <p:cNvSpPr>
            <a:spLocks noChangeShapeType="1"/>
          </p:cNvSpPr>
          <p:nvPr/>
        </p:nvSpPr>
        <p:spPr bwMode="auto">
          <a:xfrm>
            <a:off x="4608513" y="4806950"/>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8" name="Line 133"/>
          <p:cNvSpPr>
            <a:spLocks noChangeShapeType="1"/>
          </p:cNvSpPr>
          <p:nvPr/>
        </p:nvSpPr>
        <p:spPr bwMode="auto">
          <a:xfrm>
            <a:off x="4608513" y="501173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9" name="Line 134"/>
          <p:cNvSpPr>
            <a:spLocks noChangeShapeType="1"/>
          </p:cNvSpPr>
          <p:nvPr/>
        </p:nvSpPr>
        <p:spPr bwMode="auto">
          <a:xfrm>
            <a:off x="4608513" y="5218113"/>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90" name="Line 135"/>
          <p:cNvSpPr>
            <a:spLocks noChangeShapeType="1"/>
          </p:cNvSpPr>
          <p:nvPr/>
        </p:nvSpPr>
        <p:spPr bwMode="auto">
          <a:xfrm>
            <a:off x="4608513" y="5408613"/>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91" name="Rectangle 136"/>
          <p:cNvSpPr>
            <a:spLocks noChangeArrowheads="1"/>
          </p:cNvSpPr>
          <p:nvPr/>
        </p:nvSpPr>
        <p:spPr bwMode="auto">
          <a:xfrm>
            <a:off x="4635500" y="4454525"/>
            <a:ext cx="674688"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692" name="Rectangle 139"/>
          <p:cNvSpPr>
            <a:spLocks noChangeArrowheads="1"/>
          </p:cNvSpPr>
          <p:nvPr/>
        </p:nvSpPr>
        <p:spPr bwMode="auto">
          <a:xfrm>
            <a:off x="4567238" y="5072063"/>
            <a:ext cx="1044575"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4693" name="Picture 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388" y="1697038"/>
            <a:ext cx="3841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94" name="Freeform 143"/>
          <p:cNvSpPr>
            <a:spLocks/>
          </p:cNvSpPr>
          <p:nvPr/>
        </p:nvSpPr>
        <p:spPr bwMode="auto">
          <a:xfrm>
            <a:off x="1911350" y="7756525"/>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5" name="Freeform 144"/>
          <p:cNvSpPr>
            <a:spLocks/>
          </p:cNvSpPr>
          <p:nvPr/>
        </p:nvSpPr>
        <p:spPr bwMode="auto">
          <a:xfrm>
            <a:off x="1911350" y="7712075"/>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6" name="Freeform 145"/>
          <p:cNvSpPr>
            <a:spLocks/>
          </p:cNvSpPr>
          <p:nvPr/>
        </p:nvSpPr>
        <p:spPr bwMode="auto">
          <a:xfrm>
            <a:off x="1911350" y="7566025"/>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7" name="Freeform 146"/>
          <p:cNvSpPr>
            <a:spLocks/>
          </p:cNvSpPr>
          <p:nvPr/>
        </p:nvSpPr>
        <p:spPr bwMode="auto">
          <a:xfrm>
            <a:off x="1911350" y="7521575"/>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8" name="Freeform 147"/>
          <p:cNvSpPr>
            <a:spLocks/>
          </p:cNvSpPr>
          <p:nvPr/>
        </p:nvSpPr>
        <p:spPr bwMode="auto">
          <a:xfrm>
            <a:off x="1911350" y="7375525"/>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99" name="Freeform 148"/>
          <p:cNvSpPr>
            <a:spLocks/>
          </p:cNvSpPr>
          <p:nvPr/>
        </p:nvSpPr>
        <p:spPr bwMode="auto">
          <a:xfrm>
            <a:off x="1911350" y="7316788"/>
            <a:ext cx="41275"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0" name="Freeform 149"/>
          <p:cNvSpPr>
            <a:spLocks/>
          </p:cNvSpPr>
          <p:nvPr/>
        </p:nvSpPr>
        <p:spPr bwMode="auto">
          <a:xfrm>
            <a:off x="1911350" y="7169150"/>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1" name="Freeform 150"/>
          <p:cNvSpPr>
            <a:spLocks/>
          </p:cNvSpPr>
          <p:nvPr/>
        </p:nvSpPr>
        <p:spPr bwMode="auto">
          <a:xfrm>
            <a:off x="1911350" y="7126288"/>
            <a:ext cx="41275"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2" name="Freeform 151"/>
          <p:cNvSpPr>
            <a:spLocks/>
          </p:cNvSpPr>
          <p:nvPr/>
        </p:nvSpPr>
        <p:spPr bwMode="auto">
          <a:xfrm>
            <a:off x="1911350" y="6978650"/>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3" name="Freeform 152"/>
          <p:cNvSpPr>
            <a:spLocks/>
          </p:cNvSpPr>
          <p:nvPr/>
        </p:nvSpPr>
        <p:spPr bwMode="auto">
          <a:xfrm>
            <a:off x="1911350" y="6919913"/>
            <a:ext cx="41275"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4" name="Freeform 153"/>
          <p:cNvSpPr>
            <a:spLocks/>
          </p:cNvSpPr>
          <p:nvPr/>
        </p:nvSpPr>
        <p:spPr bwMode="auto">
          <a:xfrm>
            <a:off x="1911350" y="677386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5" name="Freeform 154"/>
          <p:cNvSpPr>
            <a:spLocks/>
          </p:cNvSpPr>
          <p:nvPr/>
        </p:nvSpPr>
        <p:spPr bwMode="auto">
          <a:xfrm>
            <a:off x="1911350" y="6729413"/>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6" name="Freeform 155"/>
          <p:cNvSpPr>
            <a:spLocks/>
          </p:cNvSpPr>
          <p:nvPr/>
        </p:nvSpPr>
        <p:spPr bwMode="auto">
          <a:xfrm>
            <a:off x="1911350" y="658336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7" name="Freeform 156"/>
          <p:cNvSpPr>
            <a:spLocks/>
          </p:cNvSpPr>
          <p:nvPr/>
        </p:nvSpPr>
        <p:spPr bwMode="auto">
          <a:xfrm>
            <a:off x="1911350" y="6524625"/>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8" name="Freeform 157"/>
          <p:cNvSpPr>
            <a:spLocks/>
          </p:cNvSpPr>
          <p:nvPr/>
        </p:nvSpPr>
        <p:spPr bwMode="auto">
          <a:xfrm>
            <a:off x="1911350" y="637698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09" name="Freeform 158"/>
          <p:cNvSpPr>
            <a:spLocks/>
          </p:cNvSpPr>
          <p:nvPr/>
        </p:nvSpPr>
        <p:spPr bwMode="auto">
          <a:xfrm>
            <a:off x="1911350" y="6334125"/>
            <a:ext cx="41275" cy="42863"/>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0" name="Freeform 159"/>
          <p:cNvSpPr>
            <a:spLocks/>
          </p:cNvSpPr>
          <p:nvPr/>
        </p:nvSpPr>
        <p:spPr bwMode="auto">
          <a:xfrm>
            <a:off x="1911350" y="618648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1" name="Freeform 160"/>
          <p:cNvSpPr>
            <a:spLocks/>
          </p:cNvSpPr>
          <p:nvPr/>
        </p:nvSpPr>
        <p:spPr bwMode="auto">
          <a:xfrm>
            <a:off x="1911350" y="6142038"/>
            <a:ext cx="41275"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2" name="Freeform 161"/>
          <p:cNvSpPr>
            <a:spLocks/>
          </p:cNvSpPr>
          <p:nvPr/>
        </p:nvSpPr>
        <p:spPr bwMode="auto">
          <a:xfrm>
            <a:off x="1911350" y="5994400"/>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3" name="Freeform 162"/>
          <p:cNvSpPr>
            <a:spLocks/>
          </p:cNvSpPr>
          <p:nvPr/>
        </p:nvSpPr>
        <p:spPr bwMode="auto">
          <a:xfrm>
            <a:off x="1911350" y="5937250"/>
            <a:ext cx="41275" cy="57150"/>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4" name="Freeform 163"/>
          <p:cNvSpPr>
            <a:spLocks/>
          </p:cNvSpPr>
          <p:nvPr/>
        </p:nvSpPr>
        <p:spPr bwMode="auto">
          <a:xfrm>
            <a:off x="1911350" y="5789613"/>
            <a:ext cx="41275" cy="147637"/>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5" name="Freeform 164"/>
          <p:cNvSpPr>
            <a:spLocks/>
          </p:cNvSpPr>
          <p:nvPr/>
        </p:nvSpPr>
        <p:spPr bwMode="auto">
          <a:xfrm>
            <a:off x="1911350" y="5745163"/>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6" name="Freeform 165"/>
          <p:cNvSpPr>
            <a:spLocks/>
          </p:cNvSpPr>
          <p:nvPr/>
        </p:nvSpPr>
        <p:spPr bwMode="auto">
          <a:xfrm>
            <a:off x="1911350" y="559911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7" name="Freeform 166"/>
          <p:cNvSpPr>
            <a:spLocks/>
          </p:cNvSpPr>
          <p:nvPr/>
        </p:nvSpPr>
        <p:spPr bwMode="auto">
          <a:xfrm>
            <a:off x="1911350" y="5540375"/>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8" name="Freeform 167"/>
          <p:cNvSpPr>
            <a:spLocks/>
          </p:cNvSpPr>
          <p:nvPr/>
        </p:nvSpPr>
        <p:spPr bwMode="auto">
          <a:xfrm>
            <a:off x="1911350" y="539273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19" name="Freeform 168"/>
          <p:cNvSpPr>
            <a:spLocks/>
          </p:cNvSpPr>
          <p:nvPr/>
        </p:nvSpPr>
        <p:spPr bwMode="auto">
          <a:xfrm>
            <a:off x="1911350" y="5349875"/>
            <a:ext cx="41275" cy="42863"/>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0" name="Freeform 169"/>
          <p:cNvSpPr>
            <a:spLocks/>
          </p:cNvSpPr>
          <p:nvPr/>
        </p:nvSpPr>
        <p:spPr bwMode="auto">
          <a:xfrm>
            <a:off x="1911350" y="520223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1" name="Freeform 170"/>
          <p:cNvSpPr>
            <a:spLocks/>
          </p:cNvSpPr>
          <p:nvPr/>
        </p:nvSpPr>
        <p:spPr bwMode="auto">
          <a:xfrm>
            <a:off x="1911350" y="5159375"/>
            <a:ext cx="41275" cy="42863"/>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2" name="Freeform 171"/>
          <p:cNvSpPr>
            <a:spLocks/>
          </p:cNvSpPr>
          <p:nvPr/>
        </p:nvSpPr>
        <p:spPr bwMode="auto">
          <a:xfrm>
            <a:off x="1911350" y="501173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3" name="Freeform 172"/>
          <p:cNvSpPr>
            <a:spLocks/>
          </p:cNvSpPr>
          <p:nvPr/>
        </p:nvSpPr>
        <p:spPr bwMode="auto">
          <a:xfrm>
            <a:off x="1911350" y="4953000"/>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4" name="Freeform 173"/>
          <p:cNvSpPr>
            <a:spLocks/>
          </p:cNvSpPr>
          <p:nvPr/>
        </p:nvSpPr>
        <p:spPr bwMode="auto">
          <a:xfrm>
            <a:off x="1911350" y="480695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5" name="Freeform 174"/>
          <p:cNvSpPr>
            <a:spLocks/>
          </p:cNvSpPr>
          <p:nvPr/>
        </p:nvSpPr>
        <p:spPr bwMode="auto">
          <a:xfrm>
            <a:off x="1911350" y="4762500"/>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6" name="Freeform 175"/>
          <p:cNvSpPr>
            <a:spLocks/>
          </p:cNvSpPr>
          <p:nvPr/>
        </p:nvSpPr>
        <p:spPr bwMode="auto">
          <a:xfrm>
            <a:off x="1911350" y="461645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7" name="Freeform 176"/>
          <p:cNvSpPr>
            <a:spLocks/>
          </p:cNvSpPr>
          <p:nvPr/>
        </p:nvSpPr>
        <p:spPr bwMode="auto">
          <a:xfrm>
            <a:off x="1911350" y="4557713"/>
            <a:ext cx="41275"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8" name="Freeform 177"/>
          <p:cNvSpPr>
            <a:spLocks/>
          </p:cNvSpPr>
          <p:nvPr/>
        </p:nvSpPr>
        <p:spPr bwMode="auto">
          <a:xfrm>
            <a:off x="1911350" y="4410075"/>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29" name="Freeform 178"/>
          <p:cNvSpPr>
            <a:spLocks/>
          </p:cNvSpPr>
          <p:nvPr/>
        </p:nvSpPr>
        <p:spPr bwMode="auto">
          <a:xfrm>
            <a:off x="1911350" y="4367213"/>
            <a:ext cx="41275"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0" name="Freeform 179"/>
          <p:cNvSpPr>
            <a:spLocks/>
          </p:cNvSpPr>
          <p:nvPr/>
        </p:nvSpPr>
        <p:spPr bwMode="auto">
          <a:xfrm>
            <a:off x="1911350" y="4219575"/>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1" name="Freeform 180"/>
          <p:cNvSpPr>
            <a:spLocks/>
          </p:cNvSpPr>
          <p:nvPr/>
        </p:nvSpPr>
        <p:spPr bwMode="auto">
          <a:xfrm>
            <a:off x="1911350" y="4176713"/>
            <a:ext cx="41275"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2" name="Freeform 181"/>
          <p:cNvSpPr>
            <a:spLocks/>
          </p:cNvSpPr>
          <p:nvPr/>
        </p:nvSpPr>
        <p:spPr bwMode="auto">
          <a:xfrm>
            <a:off x="1911350" y="403066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3" name="Freeform 182"/>
          <p:cNvSpPr>
            <a:spLocks/>
          </p:cNvSpPr>
          <p:nvPr/>
        </p:nvSpPr>
        <p:spPr bwMode="auto">
          <a:xfrm>
            <a:off x="1911350" y="3970338"/>
            <a:ext cx="41275" cy="60325"/>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20" y="0"/>
                </a:lnTo>
                <a:lnTo>
                  <a:pt x="29" y="0"/>
                </a:lnTo>
                <a:lnTo>
                  <a:pt x="29" y="39"/>
                </a:lnTo>
                <a:lnTo>
                  <a:pt x="20"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4" name="Freeform 183"/>
          <p:cNvSpPr>
            <a:spLocks/>
          </p:cNvSpPr>
          <p:nvPr/>
        </p:nvSpPr>
        <p:spPr bwMode="auto">
          <a:xfrm>
            <a:off x="1911350" y="3824288"/>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5" name="Freeform 184"/>
          <p:cNvSpPr>
            <a:spLocks/>
          </p:cNvSpPr>
          <p:nvPr/>
        </p:nvSpPr>
        <p:spPr bwMode="auto">
          <a:xfrm>
            <a:off x="1911350" y="3779838"/>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6" name="Freeform 185"/>
          <p:cNvSpPr>
            <a:spLocks/>
          </p:cNvSpPr>
          <p:nvPr/>
        </p:nvSpPr>
        <p:spPr bwMode="auto">
          <a:xfrm>
            <a:off x="1911350" y="3633788"/>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7" name="Freeform 186"/>
          <p:cNvSpPr>
            <a:spLocks/>
          </p:cNvSpPr>
          <p:nvPr/>
        </p:nvSpPr>
        <p:spPr bwMode="auto">
          <a:xfrm>
            <a:off x="1911350" y="3575050"/>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8" name="Freeform 187"/>
          <p:cNvSpPr>
            <a:spLocks/>
          </p:cNvSpPr>
          <p:nvPr/>
        </p:nvSpPr>
        <p:spPr bwMode="auto">
          <a:xfrm>
            <a:off x="1911350" y="342900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39" name="Freeform 188"/>
          <p:cNvSpPr>
            <a:spLocks/>
          </p:cNvSpPr>
          <p:nvPr/>
        </p:nvSpPr>
        <p:spPr bwMode="auto">
          <a:xfrm>
            <a:off x="1911350" y="3384550"/>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40" name="Freeform 189"/>
          <p:cNvSpPr>
            <a:spLocks/>
          </p:cNvSpPr>
          <p:nvPr/>
        </p:nvSpPr>
        <p:spPr bwMode="auto">
          <a:xfrm>
            <a:off x="1911350" y="323850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41" name="Freeform 190"/>
          <p:cNvSpPr>
            <a:spLocks/>
          </p:cNvSpPr>
          <p:nvPr/>
        </p:nvSpPr>
        <p:spPr bwMode="auto">
          <a:xfrm>
            <a:off x="1911350" y="3194050"/>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42" name="Freeform 191"/>
          <p:cNvSpPr>
            <a:spLocks/>
          </p:cNvSpPr>
          <p:nvPr/>
        </p:nvSpPr>
        <p:spPr bwMode="auto">
          <a:xfrm>
            <a:off x="1911350" y="304800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43" name="Line 192"/>
          <p:cNvSpPr>
            <a:spLocks noChangeShapeType="1"/>
          </p:cNvSpPr>
          <p:nvPr/>
        </p:nvSpPr>
        <p:spPr bwMode="auto">
          <a:xfrm>
            <a:off x="5076825" y="4030663"/>
            <a:ext cx="328613" cy="1587"/>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44" name="Line 193"/>
          <p:cNvSpPr>
            <a:spLocks noChangeShapeType="1"/>
          </p:cNvSpPr>
          <p:nvPr/>
        </p:nvSpPr>
        <p:spPr bwMode="auto">
          <a:xfrm>
            <a:off x="4992688" y="3927475"/>
            <a:ext cx="468312" cy="1588"/>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45" name="Line 194"/>
          <p:cNvSpPr>
            <a:spLocks noChangeShapeType="1"/>
          </p:cNvSpPr>
          <p:nvPr/>
        </p:nvSpPr>
        <p:spPr bwMode="auto">
          <a:xfrm flipV="1">
            <a:off x="5035550" y="3678238"/>
            <a:ext cx="1588" cy="58737"/>
          </a:xfrm>
          <a:prstGeom prst="line">
            <a:avLst/>
          </a:prstGeom>
          <a:noFill/>
          <a:ln w="603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4746" name="Picture 1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4470400"/>
            <a:ext cx="38576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47" name="AutoShape 196"/>
          <p:cNvSpPr>
            <a:spLocks noChangeArrowheads="1"/>
          </p:cNvSpPr>
          <p:nvPr/>
        </p:nvSpPr>
        <p:spPr bwMode="auto">
          <a:xfrm>
            <a:off x="2132013" y="7169150"/>
            <a:ext cx="839787" cy="439738"/>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48" name="Rectangle 197"/>
          <p:cNvSpPr>
            <a:spLocks noChangeArrowheads="1"/>
          </p:cNvSpPr>
          <p:nvPr/>
        </p:nvSpPr>
        <p:spPr bwMode="auto">
          <a:xfrm>
            <a:off x="2132013" y="7388225"/>
            <a:ext cx="796925" cy="427038"/>
          </a:xfrm>
          <a:prstGeom prst="rect">
            <a:avLst/>
          </a:prstGeom>
          <a:solidFill>
            <a:srgbClr val="FFFFFF"/>
          </a:solidFill>
          <a:ln w="15875">
            <a:solidFill>
              <a:srgbClr val="FFFFFF"/>
            </a:solidFill>
            <a:miter lim="800000"/>
            <a:headEnd/>
            <a:tailEnd/>
          </a:ln>
        </p:spPr>
        <p:txBody>
          <a:bodyPr/>
          <a:lstStyle/>
          <a:p>
            <a:endParaRPr lang="en-US"/>
          </a:p>
        </p:txBody>
      </p:sp>
      <p:sp>
        <p:nvSpPr>
          <p:cNvPr id="24749" name="Rectangle 198"/>
          <p:cNvSpPr>
            <a:spLocks noChangeArrowheads="1"/>
          </p:cNvSpPr>
          <p:nvPr/>
        </p:nvSpPr>
        <p:spPr bwMode="auto">
          <a:xfrm>
            <a:off x="2132013" y="7388225"/>
            <a:ext cx="1114425" cy="498475"/>
          </a:xfrm>
          <a:prstGeom prst="rect">
            <a:avLst/>
          </a:prstGeom>
          <a:solidFill>
            <a:srgbClr val="FFFFFF"/>
          </a:solidFill>
          <a:ln w="15875">
            <a:solidFill>
              <a:srgbClr val="000000"/>
            </a:solidFill>
            <a:miter lim="800000"/>
            <a:headEnd/>
            <a:tailEnd/>
          </a:ln>
        </p:spPr>
        <p:txBody>
          <a:bodyPr/>
          <a:lstStyle/>
          <a:p>
            <a:endParaRPr lang="en-US"/>
          </a:p>
        </p:txBody>
      </p:sp>
      <p:sp>
        <p:nvSpPr>
          <p:cNvPr id="24750" name="Line 199"/>
          <p:cNvSpPr>
            <a:spLocks noChangeShapeType="1"/>
          </p:cNvSpPr>
          <p:nvPr/>
        </p:nvSpPr>
        <p:spPr bwMode="auto">
          <a:xfrm>
            <a:off x="2146300" y="7388225"/>
            <a:ext cx="838200"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51" name="Freeform 200"/>
          <p:cNvSpPr>
            <a:spLocks/>
          </p:cNvSpPr>
          <p:nvPr/>
        </p:nvSpPr>
        <p:spPr bwMode="auto">
          <a:xfrm>
            <a:off x="2971800" y="7300913"/>
            <a:ext cx="233363" cy="103187"/>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52" name="Freeform 201"/>
          <p:cNvSpPr>
            <a:spLocks/>
          </p:cNvSpPr>
          <p:nvPr/>
        </p:nvSpPr>
        <p:spPr bwMode="auto">
          <a:xfrm>
            <a:off x="2974975" y="7300913"/>
            <a:ext cx="233363" cy="87312"/>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53" name="Line 202"/>
          <p:cNvSpPr>
            <a:spLocks noChangeShapeType="1"/>
          </p:cNvSpPr>
          <p:nvPr/>
        </p:nvSpPr>
        <p:spPr bwMode="auto">
          <a:xfrm>
            <a:off x="2200275" y="7578725"/>
            <a:ext cx="9636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54" name="Line 203"/>
          <p:cNvSpPr>
            <a:spLocks noChangeShapeType="1"/>
          </p:cNvSpPr>
          <p:nvPr/>
        </p:nvSpPr>
        <p:spPr bwMode="auto">
          <a:xfrm>
            <a:off x="2200275" y="7799388"/>
            <a:ext cx="9636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55" name="Rectangle 204"/>
          <p:cNvSpPr>
            <a:spLocks noChangeArrowheads="1"/>
          </p:cNvSpPr>
          <p:nvPr/>
        </p:nvSpPr>
        <p:spPr bwMode="auto">
          <a:xfrm>
            <a:off x="2338388" y="7197725"/>
            <a:ext cx="563562"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56" name="Rectangle 208"/>
          <p:cNvSpPr>
            <a:spLocks noChangeArrowheads="1"/>
          </p:cNvSpPr>
          <p:nvPr/>
        </p:nvSpPr>
        <p:spPr bwMode="auto">
          <a:xfrm>
            <a:off x="4705350" y="6537325"/>
            <a:ext cx="604838" cy="161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57" name="Line 209"/>
          <p:cNvSpPr>
            <a:spLocks noChangeShapeType="1"/>
          </p:cNvSpPr>
          <p:nvPr/>
        </p:nvSpPr>
        <p:spPr bwMode="auto">
          <a:xfrm>
            <a:off x="4567238" y="7110413"/>
            <a:ext cx="10604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58" name="AutoShape 210"/>
          <p:cNvSpPr>
            <a:spLocks noChangeArrowheads="1"/>
          </p:cNvSpPr>
          <p:nvPr/>
        </p:nvSpPr>
        <p:spPr bwMode="auto">
          <a:xfrm>
            <a:off x="4552950" y="6508750"/>
            <a:ext cx="825500" cy="352425"/>
          </a:xfrm>
          <a:prstGeom prst="roundRect">
            <a:avLst>
              <a:gd name="adj" fmla="val 27074"/>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59" name="Rectangle 211"/>
          <p:cNvSpPr>
            <a:spLocks noChangeArrowheads="1"/>
          </p:cNvSpPr>
          <p:nvPr/>
        </p:nvSpPr>
        <p:spPr bwMode="auto">
          <a:xfrm>
            <a:off x="4567238" y="6684963"/>
            <a:ext cx="771525" cy="338137"/>
          </a:xfrm>
          <a:prstGeom prst="rect">
            <a:avLst/>
          </a:prstGeom>
          <a:solidFill>
            <a:srgbClr val="FFFFFF"/>
          </a:solidFill>
          <a:ln w="15875">
            <a:solidFill>
              <a:srgbClr val="FFFFFF"/>
            </a:solidFill>
            <a:miter lim="800000"/>
            <a:headEnd/>
            <a:tailEnd/>
          </a:ln>
        </p:spPr>
        <p:txBody>
          <a:bodyPr/>
          <a:lstStyle/>
          <a:p>
            <a:endParaRPr lang="en-US"/>
          </a:p>
        </p:txBody>
      </p:sp>
      <p:sp>
        <p:nvSpPr>
          <p:cNvPr id="24760" name="Rectangle 212"/>
          <p:cNvSpPr>
            <a:spLocks noChangeArrowheads="1"/>
          </p:cNvSpPr>
          <p:nvPr/>
        </p:nvSpPr>
        <p:spPr bwMode="auto">
          <a:xfrm>
            <a:off x="4552950" y="6684963"/>
            <a:ext cx="1087438" cy="1217612"/>
          </a:xfrm>
          <a:prstGeom prst="rect">
            <a:avLst/>
          </a:prstGeom>
          <a:solidFill>
            <a:srgbClr val="FFFFFF"/>
          </a:solidFill>
          <a:ln w="15875">
            <a:solidFill>
              <a:srgbClr val="000000"/>
            </a:solidFill>
            <a:miter lim="800000"/>
            <a:headEnd/>
            <a:tailEnd/>
          </a:ln>
        </p:spPr>
        <p:txBody>
          <a:bodyPr/>
          <a:lstStyle/>
          <a:p>
            <a:endParaRPr lang="en-US"/>
          </a:p>
        </p:txBody>
      </p:sp>
      <p:sp>
        <p:nvSpPr>
          <p:cNvPr id="24761" name="Line 213"/>
          <p:cNvSpPr>
            <a:spLocks noChangeShapeType="1"/>
          </p:cNvSpPr>
          <p:nvPr/>
        </p:nvSpPr>
        <p:spPr bwMode="auto">
          <a:xfrm>
            <a:off x="4562475" y="6710363"/>
            <a:ext cx="82550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62" name="Freeform 214"/>
          <p:cNvSpPr>
            <a:spLocks/>
          </p:cNvSpPr>
          <p:nvPr/>
        </p:nvSpPr>
        <p:spPr bwMode="auto">
          <a:xfrm>
            <a:off x="5365750" y="6626225"/>
            <a:ext cx="233363" cy="73025"/>
          </a:xfrm>
          <a:custGeom>
            <a:avLst/>
            <a:gdLst>
              <a:gd name="T0" fmla="*/ 2147483647 w 162"/>
              <a:gd name="T1" fmla="*/ 2147483647 h 48"/>
              <a:gd name="T2" fmla="*/ 0 w 162"/>
              <a:gd name="T3" fmla="*/ 2147483647 h 48"/>
              <a:gd name="T4" fmla="*/ 0 w 162"/>
              <a:gd name="T5" fmla="*/ 0 h 48"/>
              <a:gd name="T6" fmla="*/ 2147483647 w 162"/>
              <a:gd name="T7" fmla="*/ 2147483647 h 48"/>
              <a:gd name="T8" fmla="*/ 0 60000 65536"/>
              <a:gd name="T9" fmla="*/ 0 60000 65536"/>
              <a:gd name="T10" fmla="*/ 0 60000 65536"/>
              <a:gd name="T11" fmla="*/ 0 60000 65536"/>
              <a:gd name="T12" fmla="*/ 0 w 162"/>
              <a:gd name="T13" fmla="*/ 0 h 48"/>
              <a:gd name="T14" fmla="*/ 162 w 162"/>
              <a:gd name="T15" fmla="*/ 48 h 48"/>
            </a:gdLst>
            <a:ahLst/>
            <a:cxnLst>
              <a:cxn ang="T8">
                <a:pos x="T0" y="T1"/>
              </a:cxn>
              <a:cxn ang="T9">
                <a:pos x="T2" y="T3"/>
              </a:cxn>
              <a:cxn ang="T10">
                <a:pos x="T4" y="T5"/>
              </a:cxn>
              <a:cxn ang="T11">
                <a:pos x="T6" y="T7"/>
              </a:cxn>
            </a:cxnLst>
            <a:rect l="T12" t="T13" r="T14" b="T15"/>
            <a:pathLst>
              <a:path w="162" h="48">
                <a:moveTo>
                  <a:pt x="162" y="48"/>
                </a:moveTo>
                <a:lnTo>
                  <a:pt x="0" y="48"/>
                </a:lnTo>
                <a:lnTo>
                  <a:pt x="0" y="0"/>
                </a:lnTo>
                <a:lnTo>
                  <a:pt x="162"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63" name="Line 215"/>
          <p:cNvSpPr>
            <a:spLocks noChangeShapeType="1"/>
          </p:cNvSpPr>
          <p:nvPr/>
        </p:nvSpPr>
        <p:spPr bwMode="auto">
          <a:xfrm>
            <a:off x="4635500" y="6845300"/>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64" name="Line 216"/>
          <p:cNvSpPr>
            <a:spLocks noChangeShapeType="1"/>
          </p:cNvSpPr>
          <p:nvPr/>
        </p:nvSpPr>
        <p:spPr bwMode="auto">
          <a:xfrm>
            <a:off x="4635500" y="7007225"/>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65" name="Line 217"/>
          <p:cNvSpPr>
            <a:spLocks noChangeShapeType="1"/>
          </p:cNvSpPr>
          <p:nvPr/>
        </p:nvSpPr>
        <p:spPr bwMode="auto">
          <a:xfrm>
            <a:off x="4635500" y="718343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66" name="Rectangle 219"/>
          <p:cNvSpPr>
            <a:spLocks noChangeArrowheads="1"/>
          </p:cNvSpPr>
          <p:nvPr/>
        </p:nvSpPr>
        <p:spPr bwMode="auto">
          <a:xfrm>
            <a:off x="4829175" y="7024688"/>
            <a:ext cx="673100" cy="147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67" name="Line 221"/>
          <p:cNvSpPr>
            <a:spLocks noChangeShapeType="1"/>
          </p:cNvSpPr>
          <p:nvPr/>
        </p:nvSpPr>
        <p:spPr bwMode="auto">
          <a:xfrm>
            <a:off x="4635500" y="7345363"/>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68" name="Line 222"/>
          <p:cNvSpPr>
            <a:spLocks noChangeShapeType="1"/>
          </p:cNvSpPr>
          <p:nvPr/>
        </p:nvSpPr>
        <p:spPr bwMode="auto">
          <a:xfrm>
            <a:off x="4622800" y="7507288"/>
            <a:ext cx="9350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69" name="Line 223"/>
          <p:cNvSpPr>
            <a:spLocks noChangeShapeType="1"/>
          </p:cNvSpPr>
          <p:nvPr/>
        </p:nvSpPr>
        <p:spPr bwMode="auto">
          <a:xfrm>
            <a:off x="4622800" y="7681913"/>
            <a:ext cx="9350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70" name="Line 224"/>
          <p:cNvSpPr>
            <a:spLocks noChangeShapeType="1"/>
          </p:cNvSpPr>
          <p:nvPr/>
        </p:nvSpPr>
        <p:spPr bwMode="auto">
          <a:xfrm>
            <a:off x="4608513" y="7843838"/>
            <a:ext cx="9493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71" name="Rectangle 225"/>
          <p:cNvSpPr>
            <a:spLocks noChangeArrowheads="1"/>
          </p:cNvSpPr>
          <p:nvPr/>
        </p:nvSpPr>
        <p:spPr bwMode="auto">
          <a:xfrm>
            <a:off x="4856163" y="7227888"/>
            <a:ext cx="688975"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72" name="Rectangle 228"/>
          <p:cNvSpPr>
            <a:spLocks noChangeArrowheads="1"/>
          </p:cNvSpPr>
          <p:nvPr/>
        </p:nvSpPr>
        <p:spPr bwMode="auto">
          <a:xfrm>
            <a:off x="4829175" y="7550150"/>
            <a:ext cx="742950"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73" name="Rectangle 230"/>
          <p:cNvSpPr>
            <a:spLocks noChangeArrowheads="1"/>
          </p:cNvSpPr>
          <p:nvPr/>
        </p:nvSpPr>
        <p:spPr bwMode="auto">
          <a:xfrm>
            <a:off x="4773613" y="7712075"/>
            <a:ext cx="687387" cy="103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74" name="Rectangle 232"/>
          <p:cNvSpPr>
            <a:spLocks noChangeArrowheads="1"/>
          </p:cNvSpPr>
          <p:nvPr/>
        </p:nvSpPr>
        <p:spPr bwMode="auto">
          <a:xfrm>
            <a:off x="4705350" y="1257300"/>
            <a:ext cx="590550"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75" name="AutoShape 233"/>
          <p:cNvSpPr>
            <a:spLocks noChangeArrowheads="1"/>
          </p:cNvSpPr>
          <p:nvPr/>
        </p:nvSpPr>
        <p:spPr bwMode="auto">
          <a:xfrm>
            <a:off x="4552950" y="1214438"/>
            <a:ext cx="839788" cy="439737"/>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76" name="Rectangle 234"/>
          <p:cNvSpPr>
            <a:spLocks noChangeArrowheads="1"/>
          </p:cNvSpPr>
          <p:nvPr/>
        </p:nvSpPr>
        <p:spPr bwMode="auto">
          <a:xfrm>
            <a:off x="4552950" y="1433513"/>
            <a:ext cx="785813" cy="425450"/>
          </a:xfrm>
          <a:prstGeom prst="rect">
            <a:avLst/>
          </a:prstGeom>
          <a:solidFill>
            <a:srgbClr val="FFFFFF"/>
          </a:solidFill>
          <a:ln w="15875">
            <a:solidFill>
              <a:srgbClr val="FFFFFF"/>
            </a:solidFill>
            <a:miter lim="800000"/>
            <a:headEnd/>
            <a:tailEnd/>
          </a:ln>
        </p:spPr>
        <p:txBody>
          <a:bodyPr/>
          <a:lstStyle/>
          <a:p>
            <a:endParaRPr lang="en-US"/>
          </a:p>
        </p:txBody>
      </p:sp>
      <p:sp>
        <p:nvSpPr>
          <p:cNvPr id="24777" name="Rectangle 235"/>
          <p:cNvSpPr>
            <a:spLocks noChangeArrowheads="1"/>
          </p:cNvSpPr>
          <p:nvPr/>
        </p:nvSpPr>
        <p:spPr bwMode="auto">
          <a:xfrm>
            <a:off x="4552950" y="1433513"/>
            <a:ext cx="1101725" cy="498475"/>
          </a:xfrm>
          <a:prstGeom prst="rect">
            <a:avLst/>
          </a:prstGeom>
          <a:solidFill>
            <a:srgbClr val="FFFFFF"/>
          </a:solidFill>
          <a:ln w="15875">
            <a:solidFill>
              <a:srgbClr val="000000"/>
            </a:solidFill>
            <a:miter lim="800000"/>
            <a:headEnd/>
            <a:tailEnd/>
          </a:ln>
        </p:spPr>
        <p:txBody>
          <a:bodyPr/>
          <a:lstStyle/>
          <a:p>
            <a:endParaRPr lang="en-US"/>
          </a:p>
        </p:txBody>
      </p:sp>
      <p:sp>
        <p:nvSpPr>
          <p:cNvPr id="24778" name="Line 236"/>
          <p:cNvSpPr>
            <a:spLocks noChangeShapeType="1"/>
          </p:cNvSpPr>
          <p:nvPr/>
        </p:nvSpPr>
        <p:spPr bwMode="auto">
          <a:xfrm>
            <a:off x="4567238" y="1439863"/>
            <a:ext cx="82550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79" name="Freeform 237"/>
          <p:cNvSpPr>
            <a:spLocks/>
          </p:cNvSpPr>
          <p:nvPr/>
        </p:nvSpPr>
        <p:spPr bwMode="auto">
          <a:xfrm>
            <a:off x="5378450" y="1344613"/>
            <a:ext cx="233363" cy="103187"/>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80" name="Freeform 238"/>
          <p:cNvSpPr>
            <a:spLocks/>
          </p:cNvSpPr>
          <p:nvPr/>
        </p:nvSpPr>
        <p:spPr bwMode="auto">
          <a:xfrm>
            <a:off x="5389563" y="1344613"/>
            <a:ext cx="233362" cy="88900"/>
          </a:xfrm>
          <a:custGeom>
            <a:avLst/>
            <a:gdLst>
              <a:gd name="T0" fmla="*/ 2147483647 w 162"/>
              <a:gd name="T1" fmla="*/ 2147483647 h 58"/>
              <a:gd name="T2" fmla="*/ 0 w 162"/>
              <a:gd name="T3" fmla="*/ 2147483647 h 58"/>
              <a:gd name="T4" fmla="*/ 0 w 162"/>
              <a:gd name="T5" fmla="*/ 0 h 58"/>
              <a:gd name="T6" fmla="*/ 0 60000 65536"/>
              <a:gd name="T7" fmla="*/ 0 60000 65536"/>
              <a:gd name="T8" fmla="*/ 0 60000 65536"/>
              <a:gd name="T9" fmla="*/ 0 w 162"/>
              <a:gd name="T10" fmla="*/ 0 h 58"/>
              <a:gd name="T11" fmla="*/ 162 w 162"/>
              <a:gd name="T12" fmla="*/ 58 h 58"/>
            </a:gdLst>
            <a:ahLst/>
            <a:cxnLst>
              <a:cxn ang="T6">
                <a:pos x="T0" y="T1"/>
              </a:cxn>
              <a:cxn ang="T7">
                <a:pos x="T2" y="T3"/>
              </a:cxn>
              <a:cxn ang="T8">
                <a:pos x="T4" y="T5"/>
              </a:cxn>
            </a:cxnLst>
            <a:rect l="T9" t="T10" r="T11" b="T12"/>
            <a:pathLst>
              <a:path w="162" h="58">
                <a:moveTo>
                  <a:pt x="162" y="58"/>
                </a:moveTo>
                <a:lnTo>
                  <a:pt x="0" y="5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81" name="Line 239"/>
          <p:cNvSpPr>
            <a:spLocks noChangeShapeType="1"/>
          </p:cNvSpPr>
          <p:nvPr/>
        </p:nvSpPr>
        <p:spPr bwMode="auto">
          <a:xfrm>
            <a:off x="4622800" y="1624013"/>
            <a:ext cx="9493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82" name="Line 240"/>
          <p:cNvSpPr>
            <a:spLocks noChangeShapeType="1"/>
          </p:cNvSpPr>
          <p:nvPr/>
        </p:nvSpPr>
        <p:spPr bwMode="auto">
          <a:xfrm>
            <a:off x="4622800" y="1844675"/>
            <a:ext cx="9493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83" name="Line 243"/>
          <p:cNvSpPr>
            <a:spLocks noChangeShapeType="1"/>
          </p:cNvSpPr>
          <p:nvPr/>
        </p:nvSpPr>
        <p:spPr bwMode="auto">
          <a:xfrm>
            <a:off x="4567238" y="2239963"/>
            <a:ext cx="838200"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84" name="Rectangle 244"/>
          <p:cNvSpPr>
            <a:spLocks noChangeArrowheads="1"/>
          </p:cNvSpPr>
          <p:nvPr/>
        </p:nvSpPr>
        <p:spPr bwMode="auto">
          <a:xfrm>
            <a:off x="4548188" y="2284413"/>
            <a:ext cx="1128712" cy="1920875"/>
          </a:xfrm>
          <a:prstGeom prst="rect">
            <a:avLst/>
          </a:prstGeom>
          <a:solidFill>
            <a:srgbClr val="FFFFFF"/>
          </a:solidFill>
          <a:ln w="15875">
            <a:solidFill>
              <a:srgbClr val="000000"/>
            </a:solidFill>
            <a:miter lim="800000"/>
            <a:headEnd/>
            <a:tailEnd/>
          </a:ln>
        </p:spPr>
        <p:txBody>
          <a:bodyPr lIns="86173" tIns="43087" rIns="86173" bIns="43087"/>
          <a:lstStyle/>
          <a:p>
            <a:pPr algn="ctr" defTabSz="862013"/>
            <a:endParaRPr lang="es-ES" sz="1100"/>
          </a:p>
        </p:txBody>
      </p:sp>
      <p:sp>
        <p:nvSpPr>
          <p:cNvPr id="24785" name="AutoShape 245"/>
          <p:cNvSpPr>
            <a:spLocks noChangeArrowheads="1"/>
          </p:cNvSpPr>
          <p:nvPr/>
        </p:nvSpPr>
        <p:spPr bwMode="auto">
          <a:xfrm>
            <a:off x="4540250" y="2035175"/>
            <a:ext cx="852488" cy="314325"/>
          </a:xfrm>
          <a:prstGeom prst="roundRect">
            <a:avLst>
              <a:gd name="adj" fmla="val 25907"/>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86" name="Freeform 246"/>
          <p:cNvSpPr>
            <a:spLocks/>
          </p:cNvSpPr>
          <p:nvPr/>
        </p:nvSpPr>
        <p:spPr bwMode="auto">
          <a:xfrm>
            <a:off x="5392738" y="2197100"/>
            <a:ext cx="234950" cy="101600"/>
          </a:xfrm>
          <a:custGeom>
            <a:avLst/>
            <a:gdLst>
              <a:gd name="T0" fmla="*/ 2147483647 w 162"/>
              <a:gd name="T1" fmla="*/ 2147483647 h 66"/>
              <a:gd name="T2" fmla="*/ 0 w 162"/>
              <a:gd name="T3" fmla="*/ 2147483647 h 66"/>
              <a:gd name="T4" fmla="*/ 0 w 162"/>
              <a:gd name="T5" fmla="*/ 0 h 66"/>
              <a:gd name="T6" fmla="*/ 2147483647 w 162"/>
              <a:gd name="T7" fmla="*/ 2147483647 h 66"/>
              <a:gd name="T8" fmla="*/ 0 60000 65536"/>
              <a:gd name="T9" fmla="*/ 0 60000 65536"/>
              <a:gd name="T10" fmla="*/ 0 60000 65536"/>
              <a:gd name="T11" fmla="*/ 0 60000 65536"/>
              <a:gd name="T12" fmla="*/ 0 w 162"/>
              <a:gd name="T13" fmla="*/ 0 h 66"/>
              <a:gd name="T14" fmla="*/ 162 w 162"/>
              <a:gd name="T15" fmla="*/ 66 h 66"/>
            </a:gdLst>
            <a:ahLst/>
            <a:cxnLst>
              <a:cxn ang="T8">
                <a:pos x="T0" y="T1"/>
              </a:cxn>
              <a:cxn ang="T9">
                <a:pos x="T2" y="T3"/>
              </a:cxn>
              <a:cxn ang="T10">
                <a:pos x="T4" y="T5"/>
              </a:cxn>
              <a:cxn ang="T11">
                <a:pos x="T6" y="T7"/>
              </a:cxn>
            </a:cxnLst>
            <a:rect l="T12" t="T13" r="T14" b="T15"/>
            <a:pathLst>
              <a:path w="162" h="66">
                <a:moveTo>
                  <a:pt x="162" y="66"/>
                </a:moveTo>
                <a:lnTo>
                  <a:pt x="0" y="66"/>
                </a:lnTo>
                <a:lnTo>
                  <a:pt x="0" y="0"/>
                </a:lnTo>
                <a:lnTo>
                  <a:pt x="16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87" name="Freeform 247"/>
          <p:cNvSpPr>
            <a:spLocks/>
          </p:cNvSpPr>
          <p:nvPr/>
        </p:nvSpPr>
        <p:spPr bwMode="auto">
          <a:xfrm>
            <a:off x="5389563" y="2197100"/>
            <a:ext cx="234950" cy="87313"/>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88" name="Line 248"/>
          <p:cNvSpPr>
            <a:spLocks noChangeShapeType="1"/>
          </p:cNvSpPr>
          <p:nvPr/>
        </p:nvSpPr>
        <p:spPr bwMode="auto">
          <a:xfrm>
            <a:off x="4627563" y="2424113"/>
            <a:ext cx="9636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89" name="Line 249"/>
          <p:cNvSpPr>
            <a:spLocks noChangeShapeType="1"/>
          </p:cNvSpPr>
          <p:nvPr/>
        </p:nvSpPr>
        <p:spPr bwMode="auto">
          <a:xfrm>
            <a:off x="4622800" y="2636838"/>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90" name="Line 250"/>
          <p:cNvSpPr>
            <a:spLocks noChangeShapeType="1"/>
          </p:cNvSpPr>
          <p:nvPr/>
        </p:nvSpPr>
        <p:spPr bwMode="auto">
          <a:xfrm>
            <a:off x="4622800" y="2841625"/>
            <a:ext cx="9620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91" name="Line 251"/>
          <p:cNvSpPr>
            <a:spLocks noChangeShapeType="1"/>
          </p:cNvSpPr>
          <p:nvPr/>
        </p:nvSpPr>
        <p:spPr bwMode="auto">
          <a:xfrm>
            <a:off x="4622800" y="3048000"/>
            <a:ext cx="9620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92" name="Line 252"/>
          <p:cNvSpPr>
            <a:spLocks noChangeShapeType="1"/>
          </p:cNvSpPr>
          <p:nvPr/>
        </p:nvSpPr>
        <p:spPr bwMode="auto">
          <a:xfrm>
            <a:off x="4622800" y="3238500"/>
            <a:ext cx="9763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93" name="Line 253"/>
          <p:cNvSpPr>
            <a:spLocks noChangeShapeType="1"/>
          </p:cNvSpPr>
          <p:nvPr/>
        </p:nvSpPr>
        <p:spPr bwMode="auto">
          <a:xfrm>
            <a:off x="4622800" y="3649663"/>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94" name="Rectangle 254"/>
          <p:cNvSpPr>
            <a:spLocks noChangeArrowheads="1"/>
          </p:cNvSpPr>
          <p:nvPr/>
        </p:nvSpPr>
        <p:spPr bwMode="auto">
          <a:xfrm>
            <a:off x="4719638" y="2078038"/>
            <a:ext cx="576262"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95" name="Rectangle 255"/>
          <p:cNvSpPr>
            <a:spLocks noChangeArrowheads="1"/>
          </p:cNvSpPr>
          <p:nvPr/>
        </p:nvSpPr>
        <p:spPr bwMode="auto">
          <a:xfrm>
            <a:off x="4629150" y="2087563"/>
            <a:ext cx="660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REALEZA</a:t>
            </a:r>
            <a:endParaRPr lang="es-ES" sz="1100" baseline="-25000"/>
          </a:p>
        </p:txBody>
      </p:sp>
      <p:sp>
        <p:nvSpPr>
          <p:cNvPr id="24796" name="Rectangle 257"/>
          <p:cNvSpPr>
            <a:spLocks noChangeArrowheads="1"/>
          </p:cNvSpPr>
          <p:nvPr/>
        </p:nvSpPr>
        <p:spPr bwMode="auto">
          <a:xfrm>
            <a:off x="4567238" y="2914650"/>
            <a:ext cx="1044575"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97" name="Rectangle 261"/>
          <p:cNvSpPr>
            <a:spLocks noChangeArrowheads="1"/>
          </p:cNvSpPr>
          <p:nvPr/>
        </p:nvSpPr>
        <p:spPr bwMode="auto">
          <a:xfrm>
            <a:off x="4691063" y="3736975"/>
            <a:ext cx="854075"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98" name="Rectangle 263"/>
          <p:cNvSpPr>
            <a:spLocks noChangeArrowheads="1"/>
          </p:cNvSpPr>
          <p:nvPr/>
        </p:nvSpPr>
        <p:spPr bwMode="auto">
          <a:xfrm>
            <a:off x="4622800" y="3927475"/>
            <a:ext cx="1031875"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99" name="Line 265"/>
          <p:cNvSpPr>
            <a:spLocks noChangeShapeType="1"/>
          </p:cNvSpPr>
          <p:nvPr/>
        </p:nvSpPr>
        <p:spPr bwMode="auto">
          <a:xfrm>
            <a:off x="4622800" y="3852863"/>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00" name="Line 267"/>
          <p:cNvSpPr>
            <a:spLocks noChangeShapeType="1"/>
          </p:cNvSpPr>
          <p:nvPr/>
        </p:nvSpPr>
        <p:spPr bwMode="auto">
          <a:xfrm>
            <a:off x="4622800" y="4059238"/>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01" name="Rectangle 268"/>
          <p:cNvSpPr>
            <a:spLocks noChangeArrowheads="1"/>
          </p:cNvSpPr>
          <p:nvPr/>
        </p:nvSpPr>
        <p:spPr bwMode="auto">
          <a:xfrm>
            <a:off x="4676775" y="3297238"/>
            <a:ext cx="922338" cy="131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02" name="Line 269"/>
          <p:cNvSpPr>
            <a:spLocks noChangeShapeType="1"/>
          </p:cNvSpPr>
          <p:nvPr/>
        </p:nvSpPr>
        <p:spPr bwMode="auto">
          <a:xfrm>
            <a:off x="4856163" y="3443288"/>
            <a:ext cx="3857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03" name="Line 270"/>
          <p:cNvSpPr>
            <a:spLocks noChangeShapeType="1"/>
          </p:cNvSpPr>
          <p:nvPr/>
        </p:nvSpPr>
        <p:spPr bwMode="auto">
          <a:xfrm>
            <a:off x="4711700" y="2328863"/>
            <a:ext cx="838200" cy="158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04" name="Line 271"/>
          <p:cNvSpPr>
            <a:spLocks noChangeShapeType="1"/>
          </p:cNvSpPr>
          <p:nvPr/>
        </p:nvSpPr>
        <p:spPr bwMode="auto">
          <a:xfrm>
            <a:off x="5035550" y="3649663"/>
            <a:ext cx="3857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05" name="Rectangle 272"/>
          <p:cNvSpPr>
            <a:spLocks noChangeArrowheads="1"/>
          </p:cNvSpPr>
          <p:nvPr/>
        </p:nvSpPr>
        <p:spPr bwMode="auto">
          <a:xfrm>
            <a:off x="5749925" y="1658938"/>
            <a:ext cx="606425"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06" name="Rectangle 273"/>
          <p:cNvSpPr>
            <a:spLocks noChangeArrowheads="1"/>
          </p:cNvSpPr>
          <p:nvPr/>
        </p:nvSpPr>
        <p:spPr bwMode="auto">
          <a:xfrm>
            <a:off x="4203700" y="58388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2600" b="1"/>
              <a:t>S</a:t>
            </a:r>
            <a:endParaRPr lang="es-ES" sz="2600" baseline="-25000"/>
          </a:p>
        </p:txBody>
      </p:sp>
      <p:sp>
        <p:nvSpPr>
          <p:cNvPr id="24807" name="Rectangle 274"/>
          <p:cNvSpPr>
            <a:spLocks noChangeArrowheads="1"/>
          </p:cNvSpPr>
          <p:nvPr/>
        </p:nvSpPr>
        <p:spPr bwMode="auto">
          <a:xfrm>
            <a:off x="4219575" y="69834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2600" b="1"/>
              <a:t>J</a:t>
            </a:r>
            <a:endParaRPr lang="es-ES" sz="2600" baseline="-25000"/>
          </a:p>
        </p:txBody>
      </p:sp>
      <p:sp>
        <p:nvSpPr>
          <p:cNvPr id="24808" name="Rectangle 275"/>
          <p:cNvSpPr>
            <a:spLocks noChangeArrowheads="1"/>
          </p:cNvSpPr>
          <p:nvPr/>
        </p:nvSpPr>
        <p:spPr bwMode="auto">
          <a:xfrm>
            <a:off x="1806575" y="1863725"/>
            <a:ext cx="2476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2700" b="1">
                <a:latin typeface="Times" charset="0"/>
              </a:rPr>
              <a:t>C</a:t>
            </a:r>
            <a:endParaRPr lang="es-ES" sz="1100" baseline="-25000">
              <a:latin typeface="Times" charset="0"/>
            </a:endParaRPr>
          </a:p>
        </p:txBody>
      </p:sp>
      <p:sp>
        <p:nvSpPr>
          <p:cNvPr id="24809" name="Line 276"/>
          <p:cNvSpPr>
            <a:spLocks noChangeShapeType="1"/>
          </p:cNvSpPr>
          <p:nvPr/>
        </p:nvSpPr>
        <p:spPr bwMode="auto">
          <a:xfrm>
            <a:off x="2173288" y="3736975"/>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10" name="AutoShape 277"/>
          <p:cNvSpPr>
            <a:spLocks noChangeArrowheads="1"/>
          </p:cNvSpPr>
          <p:nvPr/>
        </p:nvSpPr>
        <p:spPr bwMode="auto">
          <a:xfrm>
            <a:off x="2159000" y="2928938"/>
            <a:ext cx="812800" cy="484187"/>
          </a:xfrm>
          <a:prstGeom prst="roundRect">
            <a:avLst>
              <a:gd name="adj" fmla="val 21111"/>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11" name="Rectangle 278"/>
          <p:cNvSpPr>
            <a:spLocks noChangeArrowheads="1"/>
          </p:cNvSpPr>
          <p:nvPr/>
        </p:nvSpPr>
        <p:spPr bwMode="auto">
          <a:xfrm>
            <a:off x="2173288" y="3163888"/>
            <a:ext cx="755650" cy="469900"/>
          </a:xfrm>
          <a:prstGeom prst="rect">
            <a:avLst/>
          </a:prstGeom>
          <a:solidFill>
            <a:srgbClr val="FFFFFF"/>
          </a:solidFill>
          <a:ln w="15875">
            <a:solidFill>
              <a:srgbClr val="FFFFFF"/>
            </a:solidFill>
            <a:miter lim="800000"/>
            <a:headEnd/>
            <a:tailEnd/>
          </a:ln>
        </p:spPr>
        <p:txBody>
          <a:bodyPr/>
          <a:lstStyle/>
          <a:p>
            <a:endParaRPr lang="en-US"/>
          </a:p>
        </p:txBody>
      </p:sp>
      <p:sp>
        <p:nvSpPr>
          <p:cNvPr id="24812" name="Rectangle 279"/>
          <p:cNvSpPr>
            <a:spLocks noChangeArrowheads="1"/>
          </p:cNvSpPr>
          <p:nvPr/>
        </p:nvSpPr>
        <p:spPr bwMode="auto">
          <a:xfrm>
            <a:off x="2159000" y="3163888"/>
            <a:ext cx="1073150" cy="1217612"/>
          </a:xfrm>
          <a:prstGeom prst="rect">
            <a:avLst/>
          </a:prstGeom>
          <a:solidFill>
            <a:srgbClr val="FFFFFF"/>
          </a:solidFill>
          <a:ln w="15875">
            <a:solidFill>
              <a:srgbClr val="000000"/>
            </a:solidFill>
            <a:miter lim="800000"/>
            <a:headEnd/>
            <a:tailEnd/>
          </a:ln>
        </p:spPr>
        <p:txBody>
          <a:bodyPr/>
          <a:lstStyle/>
          <a:p>
            <a:endParaRPr lang="en-US"/>
          </a:p>
        </p:txBody>
      </p:sp>
      <p:sp>
        <p:nvSpPr>
          <p:cNvPr id="24813" name="Line 280"/>
          <p:cNvSpPr>
            <a:spLocks noChangeShapeType="1"/>
          </p:cNvSpPr>
          <p:nvPr/>
        </p:nvSpPr>
        <p:spPr bwMode="auto">
          <a:xfrm>
            <a:off x="2166938" y="3157538"/>
            <a:ext cx="811212"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14" name="Freeform 281"/>
          <p:cNvSpPr>
            <a:spLocks/>
          </p:cNvSpPr>
          <p:nvPr/>
        </p:nvSpPr>
        <p:spPr bwMode="auto">
          <a:xfrm>
            <a:off x="2971800" y="3076575"/>
            <a:ext cx="219075" cy="101600"/>
          </a:xfrm>
          <a:custGeom>
            <a:avLst/>
            <a:gdLst>
              <a:gd name="T0" fmla="*/ 2147483647 w 152"/>
              <a:gd name="T1" fmla="*/ 2147483647 h 66"/>
              <a:gd name="T2" fmla="*/ 0 w 152"/>
              <a:gd name="T3" fmla="*/ 2147483647 h 66"/>
              <a:gd name="T4" fmla="*/ 0 w 152"/>
              <a:gd name="T5" fmla="*/ 0 h 66"/>
              <a:gd name="T6" fmla="*/ 2147483647 w 152"/>
              <a:gd name="T7" fmla="*/ 2147483647 h 66"/>
              <a:gd name="T8" fmla="*/ 0 60000 65536"/>
              <a:gd name="T9" fmla="*/ 0 60000 65536"/>
              <a:gd name="T10" fmla="*/ 0 60000 65536"/>
              <a:gd name="T11" fmla="*/ 0 60000 65536"/>
              <a:gd name="T12" fmla="*/ 0 w 152"/>
              <a:gd name="T13" fmla="*/ 0 h 66"/>
              <a:gd name="T14" fmla="*/ 152 w 152"/>
              <a:gd name="T15" fmla="*/ 66 h 66"/>
            </a:gdLst>
            <a:ahLst/>
            <a:cxnLst>
              <a:cxn ang="T8">
                <a:pos x="T0" y="T1"/>
              </a:cxn>
              <a:cxn ang="T9">
                <a:pos x="T2" y="T3"/>
              </a:cxn>
              <a:cxn ang="T10">
                <a:pos x="T4" y="T5"/>
              </a:cxn>
              <a:cxn ang="T11">
                <a:pos x="T6" y="T7"/>
              </a:cxn>
            </a:cxnLst>
            <a:rect l="T12" t="T13" r="T14" b="T15"/>
            <a:pathLst>
              <a:path w="152" h="66">
                <a:moveTo>
                  <a:pt x="152" y="66"/>
                </a:moveTo>
                <a:lnTo>
                  <a:pt x="0" y="66"/>
                </a:lnTo>
                <a:lnTo>
                  <a:pt x="0" y="0"/>
                </a:lnTo>
                <a:lnTo>
                  <a:pt x="15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15" name="Freeform 282"/>
          <p:cNvSpPr>
            <a:spLocks/>
          </p:cNvSpPr>
          <p:nvPr/>
        </p:nvSpPr>
        <p:spPr bwMode="auto">
          <a:xfrm>
            <a:off x="2974975" y="3060700"/>
            <a:ext cx="233363" cy="103188"/>
          </a:xfrm>
          <a:custGeom>
            <a:avLst/>
            <a:gdLst>
              <a:gd name="T0" fmla="*/ 2147483647 w 162"/>
              <a:gd name="T1" fmla="*/ 2147483647 h 67"/>
              <a:gd name="T2" fmla="*/ 0 w 162"/>
              <a:gd name="T3" fmla="*/ 2147483647 h 67"/>
              <a:gd name="T4" fmla="*/ 0 w 162"/>
              <a:gd name="T5" fmla="*/ 0 h 67"/>
              <a:gd name="T6" fmla="*/ 0 60000 65536"/>
              <a:gd name="T7" fmla="*/ 0 60000 65536"/>
              <a:gd name="T8" fmla="*/ 0 60000 65536"/>
              <a:gd name="T9" fmla="*/ 0 w 162"/>
              <a:gd name="T10" fmla="*/ 0 h 67"/>
              <a:gd name="T11" fmla="*/ 162 w 162"/>
              <a:gd name="T12" fmla="*/ 67 h 67"/>
            </a:gdLst>
            <a:ahLst/>
            <a:cxnLst>
              <a:cxn ang="T6">
                <a:pos x="T0" y="T1"/>
              </a:cxn>
              <a:cxn ang="T7">
                <a:pos x="T2" y="T3"/>
              </a:cxn>
              <a:cxn ang="T8">
                <a:pos x="T4" y="T5"/>
              </a:cxn>
            </a:cxnLst>
            <a:rect l="T9" t="T10" r="T11" b="T12"/>
            <a:pathLst>
              <a:path w="162" h="67">
                <a:moveTo>
                  <a:pt x="162" y="67"/>
                </a:moveTo>
                <a:lnTo>
                  <a:pt x="0" y="6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16" name="Line 283"/>
          <p:cNvSpPr>
            <a:spLocks noChangeShapeType="1"/>
          </p:cNvSpPr>
          <p:nvPr/>
        </p:nvSpPr>
        <p:spPr bwMode="auto">
          <a:xfrm>
            <a:off x="2241550" y="3384550"/>
            <a:ext cx="9223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17" name="Line 284"/>
          <p:cNvSpPr>
            <a:spLocks noChangeShapeType="1"/>
          </p:cNvSpPr>
          <p:nvPr/>
        </p:nvSpPr>
        <p:spPr bwMode="auto">
          <a:xfrm>
            <a:off x="2241550" y="3603625"/>
            <a:ext cx="9223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18" name="Line 285"/>
          <p:cNvSpPr>
            <a:spLocks noChangeShapeType="1"/>
          </p:cNvSpPr>
          <p:nvPr/>
        </p:nvSpPr>
        <p:spPr bwMode="auto">
          <a:xfrm>
            <a:off x="2224088" y="3846513"/>
            <a:ext cx="92233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19" name="Line 286"/>
          <p:cNvSpPr>
            <a:spLocks noChangeShapeType="1"/>
          </p:cNvSpPr>
          <p:nvPr/>
        </p:nvSpPr>
        <p:spPr bwMode="auto">
          <a:xfrm>
            <a:off x="2241550" y="4059238"/>
            <a:ext cx="922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20" name="Rectangle 287"/>
          <p:cNvSpPr>
            <a:spLocks noChangeArrowheads="1"/>
          </p:cNvSpPr>
          <p:nvPr/>
        </p:nvSpPr>
        <p:spPr bwMode="auto">
          <a:xfrm>
            <a:off x="2295525" y="2973388"/>
            <a:ext cx="60642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21" name="Rectangle 288"/>
          <p:cNvSpPr>
            <a:spLocks noChangeArrowheads="1"/>
          </p:cNvSpPr>
          <p:nvPr/>
        </p:nvSpPr>
        <p:spPr bwMode="auto">
          <a:xfrm>
            <a:off x="2212975" y="2974975"/>
            <a:ext cx="7223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ABRAHAM</a:t>
            </a:r>
            <a:endParaRPr lang="es-ES" sz="1100" baseline="-25000"/>
          </a:p>
        </p:txBody>
      </p:sp>
      <p:sp>
        <p:nvSpPr>
          <p:cNvPr id="24822" name="Rectangle 289"/>
          <p:cNvSpPr>
            <a:spLocks noChangeArrowheads="1"/>
          </p:cNvSpPr>
          <p:nvPr/>
        </p:nvSpPr>
        <p:spPr bwMode="auto">
          <a:xfrm>
            <a:off x="2435225" y="3429000"/>
            <a:ext cx="549275" cy="160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23" name="Rectangle 291"/>
          <p:cNvSpPr>
            <a:spLocks noChangeArrowheads="1"/>
          </p:cNvSpPr>
          <p:nvPr/>
        </p:nvSpPr>
        <p:spPr bwMode="auto">
          <a:xfrm>
            <a:off x="2586038" y="3662363"/>
            <a:ext cx="37147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24" name="Rectangle 294"/>
          <p:cNvSpPr>
            <a:spLocks noChangeArrowheads="1"/>
          </p:cNvSpPr>
          <p:nvPr/>
        </p:nvSpPr>
        <p:spPr bwMode="auto">
          <a:xfrm>
            <a:off x="2586038" y="4117975"/>
            <a:ext cx="50800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25" name="Line 296"/>
          <p:cNvSpPr>
            <a:spLocks noChangeShapeType="1"/>
          </p:cNvSpPr>
          <p:nvPr/>
        </p:nvSpPr>
        <p:spPr bwMode="auto">
          <a:xfrm>
            <a:off x="2228850" y="4294188"/>
            <a:ext cx="922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26" name="Rectangle 297"/>
          <p:cNvSpPr>
            <a:spLocks noChangeArrowheads="1"/>
          </p:cNvSpPr>
          <p:nvPr/>
        </p:nvSpPr>
        <p:spPr bwMode="auto">
          <a:xfrm>
            <a:off x="2420938" y="3238500"/>
            <a:ext cx="604837"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4827" name="Picture 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0725" y="3222625"/>
            <a:ext cx="5365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28" name="Rectangle 301"/>
          <p:cNvSpPr>
            <a:spLocks noChangeArrowheads="1"/>
          </p:cNvSpPr>
          <p:nvPr/>
        </p:nvSpPr>
        <p:spPr bwMode="auto">
          <a:xfrm>
            <a:off x="3341688" y="3354388"/>
            <a:ext cx="288925" cy="249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4829" name="Picture 3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425" y="6583363"/>
            <a:ext cx="536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30" name="Rectangle 303"/>
          <p:cNvSpPr>
            <a:spLocks noChangeArrowheads="1"/>
          </p:cNvSpPr>
          <p:nvPr/>
        </p:nvSpPr>
        <p:spPr bwMode="auto">
          <a:xfrm>
            <a:off x="3357563" y="6715125"/>
            <a:ext cx="287337" cy="2492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4831" name="Picture 3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8813" y="31194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32" name="Rectangle 305"/>
          <p:cNvSpPr>
            <a:spLocks noChangeArrowheads="1"/>
          </p:cNvSpPr>
          <p:nvPr/>
        </p:nvSpPr>
        <p:spPr bwMode="auto">
          <a:xfrm>
            <a:off x="5821363" y="3252788"/>
            <a:ext cx="290512" cy="249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4833" name="Picture 3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813" y="22558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34" name="Rectangle 307"/>
          <p:cNvSpPr>
            <a:spLocks noChangeArrowheads="1"/>
          </p:cNvSpPr>
          <p:nvPr/>
        </p:nvSpPr>
        <p:spPr bwMode="auto">
          <a:xfrm>
            <a:off x="5821363" y="2371725"/>
            <a:ext cx="290512" cy="265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835" name="Rectangle 308"/>
          <p:cNvSpPr>
            <a:spLocks noChangeArrowheads="1"/>
          </p:cNvSpPr>
          <p:nvPr/>
        </p:nvSpPr>
        <p:spPr bwMode="auto">
          <a:xfrm>
            <a:off x="5419725" y="569277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36" name="Freeform 311"/>
          <p:cNvSpPr>
            <a:spLocks/>
          </p:cNvSpPr>
          <p:nvPr/>
        </p:nvSpPr>
        <p:spPr bwMode="auto">
          <a:xfrm>
            <a:off x="5372100" y="6618288"/>
            <a:ext cx="219075" cy="73025"/>
          </a:xfrm>
          <a:custGeom>
            <a:avLst/>
            <a:gdLst>
              <a:gd name="T0" fmla="*/ 2147483647 w 152"/>
              <a:gd name="T1" fmla="*/ 2147483647 h 48"/>
              <a:gd name="T2" fmla="*/ 0 w 152"/>
              <a:gd name="T3" fmla="*/ 2147483647 h 48"/>
              <a:gd name="T4" fmla="*/ 0 w 152"/>
              <a:gd name="T5" fmla="*/ 0 h 48"/>
              <a:gd name="T6" fmla="*/ 0 60000 65536"/>
              <a:gd name="T7" fmla="*/ 0 60000 65536"/>
              <a:gd name="T8" fmla="*/ 0 60000 65536"/>
              <a:gd name="T9" fmla="*/ 0 w 152"/>
              <a:gd name="T10" fmla="*/ 0 h 48"/>
              <a:gd name="T11" fmla="*/ 152 w 152"/>
              <a:gd name="T12" fmla="*/ 48 h 48"/>
            </a:gdLst>
            <a:ahLst/>
            <a:cxnLst>
              <a:cxn ang="T6">
                <a:pos x="T0" y="T1"/>
              </a:cxn>
              <a:cxn ang="T7">
                <a:pos x="T2" y="T3"/>
              </a:cxn>
              <a:cxn ang="T8">
                <a:pos x="T4" y="T5"/>
              </a:cxn>
            </a:cxnLst>
            <a:rect l="T9" t="T10" r="T11" b="T12"/>
            <a:pathLst>
              <a:path w="152" h="48">
                <a:moveTo>
                  <a:pt x="15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37" name="Rectangle 316"/>
          <p:cNvSpPr>
            <a:spLocks noChangeArrowheads="1"/>
          </p:cNvSpPr>
          <p:nvPr/>
        </p:nvSpPr>
        <p:spPr bwMode="auto">
          <a:xfrm>
            <a:off x="4554538" y="2233613"/>
            <a:ext cx="831850" cy="173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838" name="Line 318"/>
          <p:cNvSpPr>
            <a:spLocks noChangeShapeType="1"/>
          </p:cNvSpPr>
          <p:nvPr/>
        </p:nvSpPr>
        <p:spPr bwMode="auto">
          <a:xfrm>
            <a:off x="5086350" y="2708275"/>
            <a:ext cx="1588" cy="1409700"/>
          </a:xfrm>
          <a:prstGeom prst="line">
            <a:avLst/>
          </a:prstGeom>
          <a:noFill/>
          <a:ln w="46038">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39" name="Line 320"/>
          <p:cNvSpPr>
            <a:spLocks noChangeShapeType="1"/>
          </p:cNvSpPr>
          <p:nvPr/>
        </p:nvSpPr>
        <p:spPr bwMode="auto">
          <a:xfrm>
            <a:off x="4622800" y="3443288"/>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40" name="Text Box 342"/>
          <p:cNvSpPr txBox="1">
            <a:spLocks noChangeArrowheads="1"/>
          </p:cNvSpPr>
          <p:nvPr/>
        </p:nvSpPr>
        <p:spPr bwMode="auto">
          <a:xfrm rot="-5400000">
            <a:off x="624682" y="5642769"/>
            <a:ext cx="2106612" cy="48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2600" b="1" i="1">
                <a:latin typeface="Century Gothic" charset="0"/>
              </a:rPr>
              <a:t>4 PERSONAS</a:t>
            </a:r>
          </a:p>
        </p:txBody>
      </p:sp>
      <p:sp>
        <p:nvSpPr>
          <p:cNvPr id="24841" name="Text Box 343"/>
          <p:cNvSpPr txBox="1">
            <a:spLocks noChangeArrowheads="1"/>
          </p:cNvSpPr>
          <p:nvPr/>
        </p:nvSpPr>
        <p:spPr bwMode="auto">
          <a:xfrm>
            <a:off x="1992313" y="754063"/>
            <a:ext cx="4749800" cy="436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2300" b="1">
                <a:latin typeface="Helvetica" charset="0"/>
              </a:rPr>
              <a:t>Clasificar los “archivos bíblicos”</a:t>
            </a:r>
          </a:p>
        </p:txBody>
      </p:sp>
      <p:sp>
        <p:nvSpPr>
          <p:cNvPr id="24842" name="Text Box 344"/>
          <p:cNvSpPr txBox="1">
            <a:spLocks noChangeArrowheads="1"/>
          </p:cNvSpPr>
          <p:nvPr/>
        </p:nvSpPr>
        <p:spPr bwMode="auto">
          <a:xfrm rot="-5400000">
            <a:off x="2772569" y="3131344"/>
            <a:ext cx="2713038" cy="48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2600" b="1" i="1">
                <a:latin typeface="Century Gothic" charset="0"/>
              </a:rPr>
              <a:t>3 SOCIEADADES</a:t>
            </a:r>
          </a:p>
        </p:txBody>
      </p:sp>
      <p:sp>
        <p:nvSpPr>
          <p:cNvPr id="24843" name="Rectangle 345"/>
          <p:cNvSpPr>
            <a:spLocks noChangeArrowheads="1"/>
          </p:cNvSpPr>
          <p:nvPr/>
        </p:nvSpPr>
        <p:spPr bwMode="auto">
          <a:xfrm>
            <a:off x="1798638" y="1849438"/>
            <a:ext cx="2381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2600" b="1"/>
              <a:t>C</a:t>
            </a:r>
            <a:endParaRPr lang="es-ES" sz="2600" baseline="-25000"/>
          </a:p>
        </p:txBody>
      </p:sp>
      <p:sp>
        <p:nvSpPr>
          <p:cNvPr id="24844" name="Rectangle 347"/>
          <p:cNvSpPr>
            <a:spLocks noChangeArrowheads="1"/>
          </p:cNvSpPr>
          <p:nvPr/>
        </p:nvSpPr>
        <p:spPr bwMode="auto">
          <a:xfrm>
            <a:off x="4635500" y="5724525"/>
            <a:ext cx="660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SILENCIO</a:t>
            </a:r>
            <a:endParaRPr lang="es-ES" sz="1100" baseline="-25000"/>
          </a:p>
        </p:txBody>
      </p:sp>
      <p:sp>
        <p:nvSpPr>
          <p:cNvPr id="24845" name="Rectangle 348"/>
          <p:cNvSpPr>
            <a:spLocks noChangeArrowheads="1"/>
          </p:cNvSpPr>
          <p:nvPr/>
        </p:nvSpPr>
        <p:spPr bwMode="auto">
          <a:xfrm>
            <a:off x="4605338" y="1262063"/>
            <a:ext cx="752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ANARQUÍA</a:t>
            </a:r>
            <a:endParaRPr lang="es-ES" sz="1100" baseline="-25000"/>
          </a:p>
        </p:txBody>
      </p:sp>
      <p:sp>
        <p:nvSpPr>
          <p:cNvPr id="24846" name="Rectangle 349"/>
          <p:cNvSpPr>
            <a:spLocks noChangeArrowheads="1"/>
          </p:cNvSpPr>
          <p:nvPr/>
        </p:nvSpPr>
        <p:spPr bwMode="auto">
          <a:xfrm>
            <a:off x="4568825" y="44577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000" b="1"/>
              <a:t>CAUTIVIDAD</a:t>
            </a:r>
            <a:endParaRPr lang="es-ES" sz="1000" baseline="-25000"/>
          </a:p>
        </p:txBody>
      </p:sp>
      <p:sp>
        <p:nvSpPr>
          <p:cNvPr id="24847" name="Rectangle 350"/>
          <p:cNvSpPr>
            <a:spLocks noChangeArrowheads="1"/>
          </p:cNvSpPr>
          <p:nvPr/>
        </p:nvSpPr>
        <p:spPr bwMode="auto">
          <a:xfrm>
            <a:off x="2368550" y="4603750"/>
            <a:ext cx="3730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JOSÉ</a:t>
            </a:r>
            <a:endParaRPr lang="es-ES" sz="1100" baseline="-25000"/>
          </a:p>
        </p:txBody>
      </p:sp>
      <p:sp>
        <p:nvSpPr>
          <p:cNvPr id="24848" name="Rectangle 351"/>
          <p:cNvSpPr>
            <a:spLocks noChangeArrowheads="1"/>
          </p:cNvSpPr>
          <p:nvPr/>
        </p:nvSpPr>
        <p:spPr bwMode="auto">
          <a:xfrm>
            <a:off x="2309813" y="5578475"/>
            <a:ext cx="542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MOISÉS</a:t>
            </a:r>
            <a:endParaRPr lang="es-ES" sz="1100" baseline="-25000"/>
          </a:p>
        </p:txBody>
      </p:sp>
      <p:sp>
        <p:nvSpPr>
          <p:cNvPr id="24849" name="Rectangle 352"/>
          <p:cNvSpPr>
            <a:spLocks noChangeArrowheads="1"/>
          </p:cNvSpPr>
          <p:nvPr/>
        </p:nvSpPr>
        <p:spPr bwMode="auto">
          <a:xfrm>
            <a:off x="4762500" y="6538913"/>
            <a:ext cx="458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JESÚS</a:t>
            </a:r>
            <a:endParaRPr lang="es-ES" sz="1100" baseline="-25000"/>
          </a:p>
        </p:txBody>
      </p:sp>
      <p:sp>
        <p:nvSpPr>
          <p:cNvPr id="24850" name="Rectangle 353"/>
          <p:cNvSpPr>
            <a:spLocks noChangeArrowheads="1"/>
          </p:cNvSpPr>
          <p:nvPr/>
        </p:nvSpPr>
        <p:spPr bwMode="auto">
          <a:xfrm>
            <a:off x="2320925" y="7208838"/>
            <a:ext cx="473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JOSUÉ</a:t>
            </a:r>
            <a:endParaRPr lang="es-ES" sz="1100" baseline="-25000"/>
          </a:p>
        </p:txBody>
      </p:sp>
      <p:sp>
        <p:nvSpPr>
          <p:cNvPr id="24851" name="Rectangle 357"/>
          <p:cNvSpPr>
            <a:spLocks noChangeArrowheads="1"/>
          </p:cNvSpPr>
          <p:nvPr/>
        </p:nvSpPr>
        <p:spPr bwMode="auto">
          <a:xfrm>
            <a:off x="5438775" y="647382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2" name="Rectangle 358"/>
          <p:cNvSpPr>
            <a:spLocks noChangeArrowheads="1"/>
          </p:cNvSpPr>
          <p:nvPr/>
        </p:nvSpPr>
        <p:spPr bwMode="auto">
          <a:xfrm>
            <a:off x="3019425" y="554672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3" name="Rectangle 359"/>
          <p:cNvSpPr>
            <a:spLocks noChangeArrowheads="1"/>
          </p:cNvSpPr>
          <p:nvPr/>
        </p:nvSpPr>
        <p:spPr bwMode="auto">
          <a:xfrm>
            <a:off x="3025775" y="717867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4" name="Rectangle 360"/>
          <p:cNvSpPr>
            <a:spLocks noChangeArrowheads="1"/>
          </p:cNvSpPr>
          <p:nvPr/>
        </p:nvSpPr>
        <p:spPr bwMode="auto">
          <a:xfrm>
            <a:off x="3006725" y="458152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5" name="Rectangle 361"/>
          <p:cNvSpPr>
            <a:spLocks noChangeArrowheads="1"/>
          </p:cNvSpPr>
          <p:nvPr/>
        </p:nvSpPr>
        <p:spPr bwMode="auto">
          <a:xfrm>
            <a:off x="5426075" y="440372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6" name="Rectangle 362"/>
          <p:cNvSpPr>
            <a:spLocks noChangeArrowheads="1"/>
          </p:cNvSpPr>
          <p:nvPr/>
        </p:nvSpPr>
        <p:spPr bwMode="auto">
          <a:xfrm>
            <a:off x="3025775" y="119062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7" name="Rectangle 363"/>
          <p:cNvSpPr>
            <a:spLocks noChangeArrowheads="1"/>
          </p:cNvSpPr>
          <p:nvPr/>
        </p:nvSpPr>
        <p:spPr bwMode="auto">
          <a:xfrm>
            <a:off x="3006725" y="294322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8" name="Rectangle 364"/>
          <p:cNvSpPr>
            <a:spLocks noChangeArrowheads="1"/>
          </p:cNvSpPr>
          <p:nvPr/>
        </p:nvSpPr>
        <p:spPr bwMode="auto">
          <a:xfrm>
            <a:off x="5438775" y="206057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sp>
        <p:nvSpPr>
          <p:cNvPr id="24859" name="Rectangle 365"/>
          <p:cNvSpPr>
            <a:spLocks noChangeArrowheads="1"/>
          </p:cNvSpPr>
          <p:nvPr/>
        </p:nvSpPr>
        <p:spPr bwMode="auto">
          <a:xfrm>
            <a:off x="5426075" y="1228725"/>
            <a:ext cx="869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(__________)</a:t>
            </a:r>
            <a:endParaRPr lang="es-ES" sz="1100" baseline="-25000"/>
          </a:p>
        </p:txBody>
      </p:sp>
      <p:grpSp>
        <p:nvGrpSpPr>
          <p:cNvPr id="24860" name="Group 374"/>
          <p:cNvGrpSpPr>
            <a:grpSpLocks/>
          </p:cNvGrpSpPr>
          <p:nvPr/>
        </p:nvGrpSpPr>
        <p:grpSpPr bwMode="auto">
          <a:xfrm>
            <a:off x="498475" y="1441450"/>
            <a:ext cx="1174750" cy="2474913"/>
            <a:chOff x="233" y="908"/>
            <a:chExt cx="740" cy="1559"/>
          </a:xfrm>
        </p:grpSpPr>
        <p:pic>
          <p:nvPicPr>
            <p:cNvPr id="24864" name="Picture 3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33" y="908"/>
              <a:ext cx="736"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65" name="Rectangle 369"/>
            <p:cNvSpPr>
              <a:spLocks noChangeArrowheads="1"/>
            </p:cNvSpPr>
            <p:nvPr/>
          </p:nvSpPr>
          <p:spPr bwMode="auto">
            <a:xfrm>
              <a:off x="631" y="1369"/>
              <a:ext cx="237" cy="4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endParaRPr lang="en-US"/>
            </a:p>
          </p:txBody>
        </p:sp>
        <p:sp>
          <p:nvSpPr>
            <p:cNvPr id="24866" name="Text Box 370"/>
            <p:cNvSpPr txBox="1">
              <a:spLocks noChangeArrowheads="1"/>
            </p:cNvSpPr>
            <p:nvPr/>
          </p:nvSpPr>
          <p:spPr bwMode="auto">
            <a:xfrm rot="-459518">
              <a:off x="538" y="1351"/>
              <a:ext cx="43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900">
                  <a:latin typeface="Impact" charset="0"/>
                </a:rPr>
                <a:t>ARCHIVO BIBLICO</a:t>
              </a:r>
            </a:p>
          </p:txBody>
        </p:sp>
      </p:grpSp>
      <p:sp>
        <p:nvSpPr>
          <p:cNvPr id="24861" name="Text Box 372"/>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24862" name="Text Box 373"/>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71</a:t>
            </a:r>
          </a:p>
        </p:txBody>
      </p:sp>
      <p:pic>
        <p:nvPicPr>
          <p:cNvPr id="24863" name="Picture 16" descr="Picture 3"/>
          <p:cNvPicPr>
            <a:picLocks noChangeAspect="1" noChangeArrowheads="1"/>
          </p:cNvPicPr>
          <p:nvPr/>
        </p:nvPicPr>
        <p:blipFill>
          <a:blip r:embed="rId10">
            <a:extLst>
              <a:ext uri="{28A0092B-C50C-407E-A947-70E740481C1C}">
                <a14:useLocalDpi xmlns:a14="http://schemas.microsoft.com/office/drawing/2010/main" val="0"/>
              </a:ext>
            </a:extLst>
          </a:blip>
          <a:srcRect l="19167" t="14084" r="24167" b="14789"/>
          <a:stretch>
            <a:fillRect/>
          </a:stretch>
        </p:blipFill>
        <p:spPr bwMode="auto">
          <a:xfrm>
            <a:off x="265113" y="174625"/>
            <a:ext cx="1577975" cy="1171575"/>
          </a:xfrm>
          <a:prstGeom prst="rect">
            <a:avLst/>
          </a:prstGeom>
          <a:noFill/>
          <a:ln w="76200">
            <a:solidFill>
              <a:srgbClr val="187534"/>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26"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26627" name="Text Box 1028"/>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72</a:t>
            </a:r>
          </a:p>
        </p:txBody>
      </p:sp>
      <p:grpSp>
        <p:nvGrpSpPr>
          <p:cNvPr id="26628" name="Group 1029"/>
          <p:cNvGrpSpPr>
            <a:grpSpLocks/>
          </p:cNvGrpSpPr>
          <p:nvPr/>
        </p:nvGrpSpPr>
        <p:grpSpPr bwMode="auto">
          <a:xfrm>
            <a:off x="1863725" y="96838"/>
            <a:ext cx="4632325" cy="1022350"/>
            <a:chOff x="1174" y="61"/>
            <a:chExt cx="2918" cy="644"/>
          </a:xfrm>
        </p:grpSpPr>
        <p:sp>
          <p:nvSpPr>
            <p:cNvPr id="26629"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26630"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p:cNvSpPr txBox="1">
            <a:spLocks noChangeArrowheads="1"/>
          </p:cNvSpPr>
          <p:nvPr/>
        </p:nvSpPr>
        <p:spPr bwMode="auto">
          <a:xfrm>
            <a:off x="5954713" y="146050"/>
            <a:ext cx="6604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05</a:t>
            </a:r>
          </a:p>
        </p:txBody>
      </p:sp>
      <p:sp>
        <p:nvSpPr>
          <p:cNvPr id="27650" name="Text Box 3"/>
          <p:cNvSpPr txBox="1">
            <a:spLocks noChangeArrowheads="1"/>
          </p:cNvSpPr>
          <p:nvPr/>
        </p:nvSpPr>
        <p:spPr bwMode="auto">
          <a:xfrm>
            <a:off x="2179638" y="708025"/>
            <a:ext cx="37925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300">
              <a:latin typeface="Comic Sans MS" charset="0"/>
            </a:endParaRPr>
          </a:p>
        </p:txBody>
      </p:sp>
      <p:sp>
        <p:nvSpPr>
          <p:cNvPr id="27651" name="Text Box 4"/>
          <p:cNvSpPr txBox="1">
            <a:spLocks noChangeArrowheads="1"/>
          </p:cNvSpPr>
          <p:nvPr/>
        </p:nvSpPr>
        <p:spPr bwMode="auto">
          <a:xfrm>
            <a:off x="1089025" y="1489075"/>
            <a:ext cx="48180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500" b="1">
                <a:latin typeface="Comic Sans MS" charset="0"/>
              </a:rPr>
              <a:t>Alejando murió a los ____...en los años 300 a.C.</a:t>
            </a:r>
          </a:p>
        </p:txBody>
      </p:sp>
      <p:sp>
        <p:nvSpPr>
          <p:cNvPr id="27652" name="Text Box 5"/>
          <p:cNvSpPr txBox="1">
            <a:spLocks noChangeArrowheads="1"/>
          </p:cNvSpPr>
          <p:nvPr/>
        </p:nvSpPr>
        <p:spPr bwMode="auto">
          <a:xfrm>
            <a:off x="492125" y="1814513"/>
            <a:ext cx="59134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a:latin typeface="Comic Sans MS" charset="0"/>
              </a:rPr>
              <a:t>Su imperio quedó dividido entre sus cuatro __________.</a:t>
            </a:r>
          </a:p>
        </p:txBody>
      </p:sp>
      <p:sp>
        <p:nvSpPr>
          <p:cNvPr id="27653" name="Text Box 6"/>
          <p:cNvSpPr txBox="1">
            <a:spLocks noChangeArrowheads="1"/>
          </p:cNvSpPr>
          <p:nvPr/>
        </p:nvSpPr>
        <p:spPr bwMode="auto">
          <a:xfrm>
            <a:off x="5641975" y="981075"/>
            <a:ext cx="2317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173" tIns="43087" rIns="86173" bIns="43087" anchor="ctr">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latin typeface="Comic Sans MS" charset="0"/>
              </a:rPr>
              <a:t> </a:t>
            </a:r>
          </a:p>
        </p:txBody>
      </p:sp>
      <p:sp>
        <p:nvSpPr>
          <p:cNvPr id="152583" name="Text Box 7"/>
          <p:cNvSpPr txBox="1">
            <a:spLocks noChangeArrowheads="1"/>
          </p:cNvSpPr>
          <p:nvPr/>
        </p:nvSpPr>
        <p:spPr bwMode="auto">
          <a:xfrm>
            <a:off x="1622425" y="1095375"/>
            <a:ext cx="4765675" cy="420688"/>
          </a:xfrm>
          <a:prstGeom prst="rect">
            <a:avLst/>
          </a:prstGeom>
          <a:noFill/>
          <a:ln w="12700">
            <a:noFill/>
            <a:miter lim="800000"/>
            <a:headEnd/>
            <a:tailEnd/>
          </a:ln>
          <a:effectLst>
            <a:outerShdw blurRad="63500" dist="53882" dir="2700000" algn="ctr" rotWithShape="0">
              <a:srgbClr val="DEDEDE">
                <a:alpha val="74998"/>
              </a:srgbClr>
            </a:outerShdw>
          </a:effectLst>
        </p:spPr>
        <p:txBody>
          <a:bodyPr lIns="86173" tIns="43087" rIns="86173" bIns="43087">
            <a:spAutoFit/>
          </a:bodyPr>
          <a:lstStyle/>
          <a:p>
            <a:pPr algn="ctr" defTabSz="862013">
              <a:spcBef>
                <a:spcPct val="50000"/>
              </a:spcBef>
              <a:defRPr/>
            </a:pPr>
            <a:r>
              <a:rPr lang="es-ES" sz="2200" b="1" i="1">
                <a:latin typeface="Arial" pitchFamily="1" charset="0"/>
                <a:ea typeface="ＭＳ Ｐゴシック" pitchFamily="1" charset="-128"/>
                <a:cs typeface="ＭＳ Ｐゴシック" pitchFamily="1" charset="-128"/>
              </a:rPr>
              <a:t>Entre Malaquías y Mateo</a:t>
            </a:r>
          </a:p>
        </p:txBody>
      </p:sp>
      <p:sp>
        <p:nvSpPr>
          <p:cNvPr id="152584" name="Text Box 8"/>
          <p:cNvSpPr txBox="1">
            <a:spLocks noChangeArrowheads="1"/>
          </p:cNvSpPr>
          <p:nvPr/>
        </p:nvSpPr>
        <p:spPr bwMode="auto">
          <a:xfrm>
            <a:off x="2697163" y="738188"/>
            <a:ext cx="3429000" cy="436562"/>
          </a:xfrm>
          <a:prstGeom prst="rect">
            <a:avLst/>
          </a:prstGeom>
          <a:noFill/>
          <a:ln w="9525">
            <a:noFill/>
            <a:miter lim="800000"/>
            <a:headEnd/>
            <a:tailEnd/>
          </a:ln>
          <a:effectLst>
            <a:outerShdw blurRad="63500" dist="17961" dir="2700000" algn="ctr" rotWithShape="0">
              <a:srgbClr val="DEDEDE">
                <a:alpha val="74998"/>
              </a:srgb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2300" b="1" i="1" smtClean="0"/>
              <a:t>El “período silente”</a:t>
            </a:r>
          </a:p>
        </p:txBody>
      </p:sp>
      <p:sp>
        <p:nvSpPr>
          <p:cNvPr id="27656" name="Text Box 9"/>
          <p:cNvSpPr txBox="1">
            <a:spLocks noChangeArrowheads="1"/>
          </p:cNvSpPr>
          <p:nvPr/>
        </p:nvSpPr>
        <p:spPr bwMode="auto">
          <a:xfrm>
            <a:off x="4402138" y="3663950"/>
            <a:ext cx="222726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a:t>“¡El  ______          de la tierra!”</a:t>
            </a:r>
            <a:r>
              <a:rPr lang="es-ES" altLang="ja-JP" sz="1700" b="1"/>
              <a:t> </a:t>
            </a:r>
            <a:endParaRPr lang="es-ES" sz="1700" b="1"/>
          </a:p>
        </p:txBody>
      </p:sp>
      <p:sp>
        <p:nvSpPr>
          <p:cNvPr id="27657" name="Line 10"/>
          <p:cNvSpPr>
            <a:spLocks noChangeShapeType="1"/>
          </p:cNvSpPr>
          <p:nvPr/>
        </p:nvSpPr>
        <p:spPr bwMode="auto">
          <a:xfrm flipH="1">
            <a:off x="2544763" y="2152650"/>
            <a:ext cx="1262062" cy="398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type="triangle" w="med" len="med"/>
              </a14:hiddenLine>
            </a:ext>
          </a:extLst>
        </p:spPr>
        <p:txBody>
          <a:bodyPr wrap="none" anchor="ctr"/>
          <a:lstStyle/>
          <a:p>
            <a:endParaRPr lang="en-US"/>
          </a:p>
        </p:txBody>
      </p:sp>
      <p:sp>
        <p:nvSpPr>
          <p:cNvPr id="27658" name="Freeform 12"/>
          <p:cNvSpPr>
            <a:spLocks/>
          </p:cNvSpPr>
          <p:nvPr/>
        </p:nvSpPr>
        <p:spPr bwMode="auto">
          <a:xfrm>
            <a:off x="4021138" y="3422650"/>
            <a:ext cx="307975" cy="515938"/>
          </a:xfrm>
          <a:custGeom>
            <a:avLst/>
            <a:gdLst>
              <a:gd name="T0" fmla="*/ 2147483647 w 357"/>
              <a:gd name="T1" fmla="*/ 0 h 601"/>
              <a:gd name="T2" fmla="*/ 2147483647 w 357"/>
              <a:gd name="T3" fmla="*/ 2147483647 h 601"/>
              <a:gd name="T4" fmla="*/ 2147483647 w 357"/>
              <a:gd name="T5" fmla="*/ 2147483647 h 601"/>
              <a:gd name="T6" fmla="*/ 2147483647 w 357"/>
              <a:gd name="T7" fmla="*/ 2147483647 h 601"/>
              <a:gd name="T8" fmla="*/ 2147483647 w 357"/>
              <a:gd name="T9" fmla="*/ 2147483647 h 601"/>
              <a:gd name="T10" fmla="*/ 2147483647 w 357"/>
              <a:gd name="T11" fmla="*/ 2147483647 h 601"/>
              <a:gd name="T12" fmla="*/ 2147483647 w 357"/>
              <a:gd name="T13" fmla="*/ 2147483647 h 601"/>
              <a:gd name="T14" fmla="*/ 0 w 357"/>
              <a:gd name="T15" fmla="*/ 2147483647 h 601"/>
              <a:gd name="T16" fmla="*/ 0 60000 65536"/>
              <a:gd name="T17" fmla="*/ 0 60000 65536"/>
              <a:gd name="T18" fmla="*/ 0 60000 65536"/>
              <a:gd name="T19" fmla="*/ 0 60000 65536"/>
              <a:gd name="T20" fmla="*/ 0 60000 65536"/>
              <a:gd name="T21" fmla="*/ 0 60000 65536"/>
              <a:gd name="T22" fmla="*/ 0 60000 65536"/>
              <a:gd name="T23" fmla="*/ 0 60000 65536"/>
              <a:gd name="T24" fmla="*/ 0 w 357"/>
              <a:gd name="T25" fmla="*/ 0 h 601"/>
              <a:gd name="T26" fmla="*/ 357 w 357"/>
              <a:gd name="T27" fmla="*/ 601 h 6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9" name="Freeform 13"/>
          <p:cNvSpPr>
            <a:spLocks/>
          </p:cNvSpPr>
          <p:nvPr/>
        </p:nvSpPr>
        <p:spPr bwMode="auto">
          <a:xfrm rot="865020">
            <a:off x="3492500" y="4249738"/>
            <a:ext cx="307975" cy="590550"/>
          </a:xfrm>
          <a:custGeom>
            <a:avLst/>
            <a:gdLst>
              <a:gd name="T0" fmla="*/ 0 w 355"/>
              <a:gd name="T1" fmla="*/ 2147483647 h 686"/>
              <a:gd name="T2" fmla="*/ 2147483647 w 355"/>
              <a:gd name="T3" fmla="*/ 2147483647 h 686"/>
              <a:gd name="T4" fmla="*/ 2147483647 w 355"/>
              <a:gd name="T5" fmla="*/ 2147483647 h 686"/>
              <a:gd name="T6" fmla="*/ 2147483647 w 355"/>
              <a:gd name="T7" fmla="*/ 2147483647 h 686"/>
              <a:gd name="T8" fmla="*/ 2147483647 w 355"/>
              <a:gd name="T9" fmla="*/ 2147483647 h 686"/>
              <a:gd name="T10" fmla="*/ 2147483647 w 355"/>
              <a:gd name="T11" fmla="*/ 2147483647 h 686"/>
              <a:gd name="T12" fmla="*/ 2147483647 w 355"/>
              <a:gd name="T13" fmla="*/ 2147483647 h 686"/>
              <a:gd name="T14" fmla="*/ 2147483647 w 355"/>
              <a:gd name="T15" fmla="*/ 2147483647 h 686"/>
              <a:gd name="T16" fmla="*/ 2147483647 w 355"/>
              <a:gd name="T17" fmla="*/ 2147483647 h 686"/>
              <a:gd name="T18" fmla="*/ 2147483647 w 355"/>
              <a:gd name="T19" fmla="*/ 2147483647 h 686"/>
              <a:gd name="T20" fmla="*/ 2147483647 w 355"/>
              <a:gd name="T21" fmla="*/ 0 h 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686"/>
              <a:gd name="T35" fmla="*/ 355 w 355"/>
              <a:gd name="T36" fmla="*/ 686 h 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0" name="Oval 14"/>
          <p:cNvSpPr>
            <a:spLocks noChangeArrowheads="1"/>
          </p:cNvSpPr>
          <p:nvPr/>
        </p:nvSpPr>
        <p:spPr bwMode="auto">
          <a:xfrm>
            <a:off x="3095625" y="3825875"/>
            <a:ext cx="992188" cy="544513"/>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1" name="Text Box 15"/>
          <p:cNvSpPr txBox="1">
            <a:spLocks noChangeArrowheads="1"/>
          </p:cNvSpPr>
          <p:nvPr/>
        </p:nvSpPr>
        <p:spPr bwMode="auto">
          <a:xfrm>
            <a:off x="3144838" y="3944938"/>
            <a:ext cx="11731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300" b="1"/>
              <a:t>Palestina</a:t>
            </a:r>
          </a:p>
        </p:txBody>
      </p:sp>
      <p:grpSp>
        <p:nvGrpSpPr>
          <p:cNvPr id="27662" name="Group 16"/>
          <p:cNvGrpSpPr>
            <a:grpSpLocks/>
          </p:cNvGrpSpPr>
          <p:nvPr/>
        </p:nvGrpSpPr>
        <p:grpSpPr bwMode="auto">
          <a:xfrm>
            <a:off x="887413" y="2249488"/>
            <a:ext cx="1174750" cy="635000"/>
            <a:chOff x="633" y="1423"/>
            <a:chExt cx="814" cy="413"/>
          </a:xfrm>
        </p:grpSpPr>
        <p:sp>
          <p:nvSpPr>
            <p:cNvPr id="27697" name="Oval 17"/>
            <p:cNvSpPr>
              <a:spLocks noChangeArrowheads="1"/>
            </p:cNvSpPr>
            <p:nvPr/>
          </p:nvSpPr>
          <p:spPr bwMode="auto">
            <a:xfrm>
              <a:off x="633" y="1423"/>
              <a:ext cx="814" cy="413"/>
            </a:xfrm>
            <a:prstGeom prst="ellipse">
              <a:avLst/>
            </a:prstGeom>
            <a:noFill/>
            <a:ln w="76200">
              <a:solidFill>
                <a:srgbClr val="008000"/>
              </a:solidFill>
              <a:round/>
              <a:headEnd/>
              <a:tailEnd/>
            </a:ln>
            <a:extLst>
              <a:ext uri="{909E8E84-426E-40dd-AFC4-6F175D3DCCD1}">
                <a14:hiddenFill xmlns:a14="http://schemas.microsoft.com/office/drawing/2010/main">
                  <a:solidFill>
                    <a:srgbClr val="FFFFFF"/>
                  </a:solidFill>
                </a14:hiddenFill>
              </a:ext>
            </a:extLst>
          </p:spPr>
          <p:txBody>
            <a:bodyPr lIns="81209" tIns="40605" rIns="81209" bIns="40605">
              <a:spAutoFit/>
            </a:bodyPr>
            <a:lstStyle/>
            <a:p>
              <a:endParaRPr lang="en-US"/>
            </a:p>
          </p:txBody>
        </p:sp>
        <p:sp>
          <p:nvSpPr>
            <p:cNvPr id="27698" name="Text Box 18"/>
            <p:cNvSpPr txBox="1">
              <a:spLocks noChangeArrowheads="1"/>
            </p:cNvSpPr>
            <p:nvPr/>
          </p:nvSpPr>
          <p:spPr bwMode="auto">
            <a:xfrm>
              <a:off x="716" y="1462"/>
              <a:ext cx="66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1209" tIns="40605" rIns="81209" bIns="40605">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t>Grecia: </a:t>
              </a:r>
            </a:p>
          </p:txBody>
        </p:sp>
        <p:sp>
          <p:nvSpPr>
            <p:cNvPr id="27699" name="Text Box 19"/>
            <p:cNvSpPr txBox="1">
              <a:spLocks noChangeArrowheads="1"/>
            </p:cNvSpPr>
            <p:nvPr/>
          </p:nvSpPr>
          <p:spPr bwMode="auto">
            <a:xfrm>
              <a:off x="705" y="1604"/>
              <a:ext cx="66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1209" tIns="40605" rIns="81209" bIns="40605">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t>Casandro</a:t>
              </a:r>
            </a:p>
          </p:txBody>
        </p:sp>
        <p:grpSp>
          <p:nvGrpSpPr>
            <p:cNvPr id="27700" name="Group 20"/>
            <p:cNvGrpSpPr>
              <a:grpSpLocks/>
            </p:cNvGrpSpPr>
            <p:nvPr/>
          </p:nvGrpSpPr>
          <p:grpSpPr bwMode="auto">
            <a:xfrm>
              <a:off x="836" y="1450"/>
              <a:ext cx="396" cy="338"/>
              <a:chOff x="260" y="2312"/>
              <a:chExt cx="360" cy="360"/>
            </a:xfrm>
          </p:grpSpPr>
          <p:sp>
            <p:nvSpPr>
              <p:cNvPr id="27701" name="Rectangle 21"/>
              <p:cNvSpPr>
                <a:spLocks noChangeArrowheads="1"/>
              </p:cNvSpPr>
              <p:nvPr/>
            </p:nvSpPr>
            <p:spPr bwMode="auto">
              <a:xfrm rot="2965956">
                <a:off x="400" y="2312"/>
                <a:ext cx="80" cy="36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1209" tIns="40605" rIns="81209" bIns="40605">
                <a:spAutoFit/>
              </a:bodyPr>
              <a:lstStyle/>
              <a:p>
                <a:endParaRPr lang="en-US"/>
              </a:p>
            </p:txBody>
          </p:sp>
          <p:sp>
            <p:nvSpPr>
              <p:cNvPr id="27702" name="Rectangle 22"/>
              <p:cNvSpPr>
                <a:spLocks noChangeArrowheads="1"/>
              </p:cNvSpPr>
              <p:nvPr/>
            </p:nvSpPr>
            <p:spPr bwMode="auto">
              <a:xfrm rot="-2559469">
                <a:off x="400" y="2312"/>
                <a:ext cx="80" cy="36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1209" tIns="40605" rIns="81209" bIns="40605">
                <a:spAutoFit/>
              </a:bodyPr>
              <a:lstStyle/>
              <a:p>
                <a:endParaRPr lang="en-US"/>
              </a:p>
            </p:txBody>
          </p:sp>
        </p:grpSp>
      </p:grpSp>
      <p:grpSp>
        <p:nvGrpSpPr>
          <p:cNvPr id="27663" name="Group 23"/>
          <p:cNvGrpSpPr>
            <a:grpSpLocks/>
          </p:cNvGrpSpPr>
          <p:nvPr/>
        </p:nvGrpSpPr>
        <p:grpSpPr bwMode="auto">
          <a:xfrm>
            <a:off x="2238375" y="4473575"/>
            <a:ext cx="1174750" cy="636588"/>
            <a:chOff x="818" y="3477"/>
            <a:chExt cx="1357" cy="743"/>
          </a:xfrm>
        </p:grpSpPr>
        <p:sp>
          <p:nvSpPr>
            <p:cNvPr id="27695" name="Oval 24"/>
            <p:cNvSpPr>
              <a:spLocks noChangeArrowheads="1"/>
            </p:cNvSpPr>
            <p:nvPr/>
          </p:nvSpPr>
          <p:spPr bwMode="auto">
            <a:xfrm>
              <a:off x="818" y="3477"/>
              <a:ext cx="1357" cy="743"/>
            </a:xfrm>
            <a:prstGeom prst="ellipse">
              <a:avLst/>
            </a:prstGeom>
            <a:noFill/>
            <a:ln w="76200">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27696" name="Text Box 25"/>
            <p:cNvSpPr txBox="1">
              <a:spLocks noChangeArrowheads="1"/>
            </p:cNvSpPr>
            <p:nvPr/>
          </p:nvSpPr>
          <p:spPr bwMode="auto">
            <a:xfrm>
              <a:off x="956" y="3527"/>
              <a:ext cx="1107"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a:t>Egipto</a:t>
              </a:r>
              <a:endParaRPr lang="es-ES" sz="1100" b="1"/>
            </a:p>
          </p:txBody>
        </p:sp>
      </p:grpSp>
      <p:sp>
        <p:nvSpPr>
          <p:cNvPr id="27664" name="Text Box 26"/>
          <p:cNvSpPr txBox="1">
            <a:spLocks noChangeArrowheads="1"/>
          </p:cNvSpPr>
          <p:nvPr/>
        </p:nvSpPr>
        <p:spPr bwMode="auto">
          <a:xfrm>
            <a:off x="2343150" y="4727575"/>
            <a:ext cx="9604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a:t>______</a:t>
            </a:r>
          </a:p>
        </p:txBody>
      </p:sp>
      <p:sp>
        <p:nvSpPr>
          <p:cNvPr id="27665" name="Text Box 27"/>
          <p:cNvSpPr txBox="1">
            <a:spLocks noChangeArrowheads="1"/>
          </p:cNvSpPr>
          <p:nvPr/>
        </p:nvSpPr>
        <p:spPr bwMode="auto">
          <a:xfrm>
            <a:off x="3313113" y="3203575"/>
            <a:ext cx="11382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a:t>_______</a:t>
            </a:r>
          </a:p>
        </p:txBody>
      </p:sp>
      <p:grpSp>
        <p:nvGrpSpPr>
          <p:cNvPr id="27666" name="Group 28"/>
          <p:cNvGrpSpPr>
            <a:grpSpLocks/>
          </p:cNvGrpSpPr>
          <p:nvPr/>
        </p:nvGrpSpPr>
        <p:grpSpPr bwMode="auto">
          <a:xfrm>
            <a:off x="3294063" y="2932113"/>
            <a:ext cx="1174750" cy="636587"/>
            <a:chOff x="1523" y="1631"/>
            <a:chExt cx="1357" cy="743"/>
          </a:xfrm>
        </p:grpSpPr>
        <p:sp>
          <p:nvSpPr>
            <p:cNvPr id="27693" name="Oval 29"/>
            <p:cNvSpPr>
              <a:spLocks noChangeArrowheads="1"/>
            </p:cNvSpPr>
            <p:nvPr/>
          </p:nvSpPr>
          <p:spPr bwMode="auto">
            <a:xfrm>
              <a:off x="1523" y="1631"/>
              <a:ext cx="1357" cy="743"/>
            </a:xfrm>
            <a:prstGeom prst="ellipse">
              <a:avLst/>
            </a:prstGeom>
            <a:noFill/>
            <a:ln w="76200">
              <a:solidFill>
                <a:srgbClr val="33CC33"/>
              </a:solidFill>
              <a:round/>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27694" name="Text Box 30"/>
            <p:cNvSpPr txBox="1">
              <a:spLocks noChangeArrowheads="1"/>
            </p:cNvSpPr>
            <p:nvPr/>
          </p:nvSpPr>
          <p:spPr bwMode="auto">
            <a:xfrm>
              <a:off x="1659" y="1694"/>
              <a:ext cx="1109"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a:t>Siria</a:t>
              </a:r>
              <a:r>
                <a:rPr lang="es-ES" sz="1100" b="1"/>
                <a:t>:</a:t>
              </a:r>
            </a:p>
          </p:txBody>
        </p:sp>
      </p:grpSp>
      <p:sp>
        <p:nvSpPr>
          <p:cNvPr id="27667" name="Text Box 32"/>
          <p:cNvSpPr txBox="1">
            <a:spLocks noChangeArrowheads="1"/>
          </p:cNvSpPr>
          <p:nvPr/>
        </p:nvSpPr>
        <p:spPr bwMode="auto">
          <a:xfrm>
            <a:off x="2014538" y="2465388"/>
            <a:ext cx="1841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6531" tIns="38266" rIns="76531" bIns="38266">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t>Asia menor: </a:t>
            </a:r>
          </a:p>
        </p:txBody>
      </p:sp>
      <p:sp>
        <p:nvSpPr>
          <p:cNvPr id="27668" name="Text Box 35"/>
          <p:cNvSpPr txBox="1">
            <a:spLocks noChangeArrowheads="1"/>
          </p:cNvSpPr>
          <p:nvPr/>
        </p:nvSpPr>
        <p:spPr bwMode="auto">
          <a:xfrm>
            <a:off x="2284413" y="2674938"/>
            <a:ext cx="119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6531" tIns="38266" rIns="76531" bIns="38266">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t> Lisímaco</a:t>
            </a:r>
          </a:p>
        </p:txBody>
      </p:sp>
      <p:grpSp>
        <p:nvGrpSpPr>
          <p:cNvPr id="27669" name="Group 36"/>
          <p:cNvGrpSpPr>
            <a:grpSpLocks/>
          </p:cNvGrpSpPr>
          <p:nvPr/>
        </p:nvGrpSpPr>
        <p:grpSpPr bwMode="auto">
          <a:xfrm>
            <a:off x="2651125" y="2444750"/>
            <a:ext cx="571500" cy="506413"/>
            <a:chOff x="260" y="2312"/>
            <a:chExt cx="360" cy="360"/>
          </a:xfrm>
        </p:grpSpPr>
        <p:sp>
          <p:nvSpPr>
            <p:cNvPr id="27691" name="Rectangle 37"/>
            <p:cNvSpPr>
              <a:spLocks noChangeArrowheads="1"/>
            </p:cNvSpPr>
            <p:nvPr/>
          </p:nvSpPr>
          <p:spPr bwMode="auto">
            <a:xfrm rot="2965956">
              <a:off x="400" y="2312"/>
              <a:ext cx="80" cy="3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6531" tIns="38266" rIns="76531" bIns="38266">
              <a:spAutoFit/>
            </a:bodyPr>
            <a:lstStyle/>
            <a:p>
              <a:endParaRPr lang="en-US"/>
            </a:p>
          </p:txBody>
        </p:sp>
        <p:sp>
          <p:nvSpPr>
            <p:cNvPr id="27692" name="Rectangle 38"/>
            <p:cNvSpPr>
              <a:spLocks noChangeArrowheads="1"/>
            </p:cNvSpPr>
            <p:nvPr/>
          </p:nvSpPr>
          <p:spPr bwMode="auto">
            <a:xfrm rot="-2559469">
              <a:off x="400" y="2312"/>
              <a:ext cx="80" cy="3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6531" tIns="38266" rIns="76531" bIns="38266">
              <a:spAutoFit/>
            </a:bodyPr>
            <a:lstStyle/>
            <a:p>
              <a:endParaRPr lang="en-US"/>
            </a:p>
          </p:txBody>
        </p:sp>
      </p:grpSp>
      <p:sp>
        <p:nvSpPr>
          <p:cNvPr id="152615" name="Arc 39"/>
          <p:cNvSpPr>
            <a:spLocks/>
          </p:cNvSpPr>
          <p:nvPr/>
        </p:nvSpPr>
        <p:spPr bwMode="auto">
          <a:xfrm rot="5287382">
            <a:off x="1197769" y="2721769"/>
            <a:ext cx="1530350" cy="2119312"/>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7671" name="Text Box 40"/>
          <p:cNvSpPr txBox="1">
            <a:spLocks noChangeArrowheads="1"/>
          </p:cNvSpPr>
          <p:nvPr/>
        </p:nvSpPr>
        <p:spPr bwMode="auto">
          <a:xfrm rot="-697719">
            <a:off x="476250" y="3455988"/>
            <a:ext cx="2389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Bef>
                <a:spcPct val="50000"/>
              </a:spcBef>
            </a:pPr>
            <a:r>
              <a:rPr lang="es-ES" sz="2300" b="1">
                <a:latin typeface="Comic Sans MS" charset="0"/>
              </a:rPr>
              <a:t>Mar     Mediterráneo</a:t>
            </a:r>
          </a:p>
        </p:txBody>
      </p:sp>
      <p:sp>
        <p:nvSpPr>
          <p:cNvPr id="27672" name="Freeform 41"/>
          <p:cNvSpPr>
            <a:spLocks/>
          </p:cNvSpPr>
          <p:nvPr/>
        </p:nvSpPr>
        <p:spPr bwMode="auto">
          <a:xfrm rot="3210103" flipH="1">
            <a:off x="2895600" y="3913188"/>
            <a:ext cx="301625" cy="552450"/>
          </a:xfrm>
          <a:custGeom>
            <a:avLst/>
            <a:gdLst>
              <a:gd name="T0" fmla="*/ 0 w 355"/>
              <a:gd name="T1" fmla="*/ 2147483647 h 686"/>
              <a:gd name="T2" fmla="*/ 2147483647 w 355"/>
              <a:gd name="T3" fmla="*/ 2147483647 h 686"/>
              <a:gd name="T4" fmla="*/ 2147483647 w 355"/>
              <a:gd name="T5" fmla="*/ 2147483647 h 686"/>
              <a:gd name="T6" fmla="*/ 2147483647 w 355"/>
              <a:gd name="T7" fmla="*/ 2147483647 h 686"/>
              <a:gd name="T8" fmla="*/ 2147483647 w 355"/>
              <a:gd name="T9" fmla="*/ 2147483647 h 686"/>
              <a:gd name="T10" fmla="*/ 2147483647 w 355"/>
              <a:gd name="T11" fmla="*/ 2147483647 h 686"/>
              <a:gd name="T12" fmla="*/ 2147483647 w 355"/>
              <a:gd name="T13" fmla="*/ 2147483647 h 686"/>
              <a:gd name="T14" fmla="*/ 2147483647 w 355"/>
              <a:gd name="T15" fmla="*/ 2147483647 h 686"/>
              <a:gd name="T16" fmla="*/ 2147483647 w 355"/>
              <a:gd name="T17" fmla="*/ 2147483647 h 686"/>
              <a:gd name="T18" fmla="*/ 2147483647 w 355"/>
              <a:gd name="T19" fmla="*/ 2147483647 h 686"/>
              <a:gd name="T20" fmla="*/ 2147483647 w 355"/>
              <a:gd name="T21" fmla="*/ 0 h 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686"/>
              <a:gd name="T35" fmla="*/ 355 w 355"/>
              <a:gd name="T36" fmla="*/ 686 h 6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3" name="Freeform 42"/>
          <p:cNvSpPr>
            <a:spLocks/>
          </p:cNvSpPr>
          <p:nvPr/>
        </p:nvSpPr>
        <p:spPr bwMode="auto">
          <a:xfrm rot="1974329" flipH="1">
            <a:off x="3236913" y="3394075"/>
            <a:ext cx="284162" cy="514350"/>
          </a:xfrm>
          <a:custGeom>
            <a:avLst/>
            <a:gdLst>
              <a:gd name="T0" fmla="*/ 2147483647 w 357"/>
              <a:gd name="T1" fmla="*/ 0 h 601"/>
              <a:gd name="T2" fmla="*/ 2147483647 w 357"/>
              <a:gd name="T3" fmla="*/ 2147483647 h 601"/>
              <a:gd name="T4" fmla="*/ 2147483647 w 357"/>
              <a:gd name="T5" fmla="*/ 2147483647 h 601"/>
              <a:gd name="T6" fmla="*/ 2147483647 w 357"/>
              <a:gd name="T7" fmla="*/ 2147483647 h 601"/>
              <a:gd name="T8" fmla="*/ 2147483647 w 357"/>
              <a:gd name="T9" fmla="*/ 2147483647 h 601"/>
              <a:gd name="T10" fmla="*/ 2147483647 w 357"/>
              <a:gd name="T11" fmla="*/ 2147483647 h 601"/>
              <a:gd name="T12" fmla="*/ 2147483647 w 357"/>
              <a:gd name="T13" fmla="*/ 2147483647 h 601"/>
              <a:gd name="T14" fmla="*/ 0 w 357"/>
              <a:gd name="T15" fmla="*/ 2147483647 h 601"/>
              <a:gd name="T16" fmla="*/ 0 60000 65536"/>
              <a:gd name="T17" fmla="*/ 0 60000 65536"/>
              <a:gd name="T18" fmla="*/ 0 60000 65536"/>
              <a:gd name="T19" fmla="*/ 0 60000 65536"/>
              <a:gd name="T20" fmla="*/ 0 60000 65536"/>
              <a:gd name="T21" fmla="*/ 0 60000 65536"/>
              <a:gd name="T22" fmla="*/ 0 60000 65536"/>
              <a:gd name="T23" fmla="*/ 0 60000 65536"/>
              <a:gd name="T24" fmla="*/ 0 w 357"/>
              <a:gd name="T25" fmla="*/ 0 h 601"/>
              <a:gd name="T26" fmla="*/ 357 w 357"/>
              <a:gd name="T27" fmla="*/ 601 h 6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4" name="Rectangle 43"/>
          <p:cNvSpPr>
            <a:spLocks noChangeArrowheads="1"/>
          </p:cNvSpPr>
          <p:nvPr/>
        </p:nvSpPr>
        <p:spPr bwMode="auto">
          <a:xfrm>
            <a:off x="225425" y="5951538"/>
            <a:ext cx="342106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lnSpc>
                <a:spcPct val="110000"/>
              </a:lnSpc>
            </a:pPr>
            <a:r>
              <a:rPr lang="es-ES" sz="1100" b="1">
                <a:latin typeface="Helvetica" charset="0"/>
              </a:rPr>
              <a:t>Aristóteles: Maestro de Alejandro                           Aristóteles: Teoría de la música</a:t>
            </a:r>
          </a:p>
          <a:p>
            <a:pPr algn="ctr" defTabSz="862013">
              <a:lnSpc>
                <a:spcPct val="110000"/>
              </a:lnSpc>
            </a:pPr>
            <a:r>
              <a:rPr lang="es-ES" sz="1100" b="1">
                <a:latin typeface="Helvetica" charset="0"/>
              </a:rPr>
              <a:t>Gran muralla china</a:t>
            </a:r>
          </a:p>
          <a:p>
            <a:pPr algn="ctr" defTabSz="862013">
              <a:lnSpc>
                <a:spcPct val="110000"/>
              </a:lnSpc>
            </a:pPr>
            <a:r>
              <a:rPr lang="es-ES" sz="1100" b="1">
                <a:latin typeface="Helvetica" charset="0"/>
              </a:rPr>
              <a:t>Se usaba el hierro en China</a:t>
            </a:r>
          </a:p>
          <a:p>
            <a:pPr algn="ctr" defTabSz="862013">
              <a:lnSpc>
                <a:spcPct val="110000"/>
              </a:lnSpc>
            </a:pPr>
            <a:r>
              <a:rPr lang="es-ES" sz="1100" b="1">
                <a:latin typeface="Helvetica" charset="0"/>
              </a:rPr>
              <a:t>  Alejandría:</a:t>
            </a:r>
          </a:p>
          <a:p>
            <a:pPr algn="ctr" defTabSz="862013">
              <a:lnSpc>
                <a:spcPct val="110000"/>
              </a:lnSpc>
            </a:pPr>
            <a:r>
              <a:rPr lang="es-ES" sz="1100" b="1">
                <a:latin typeface="Helvetica" charset="0"/>
              </a:rPr>
              <a:t>            Centro del aprendizaje griego</a:t>
            </a:r>
          </a:p>
          <a:p>
            <a:pPr algn="ctr" defTabSz="862013">
              <a:lnSpc>
                <a:spcPct val="110000"/>
              </a:lnSpc>
            </a:pPr>
            <a:r>
              <a:rPr lang="es-ES" sz="1100" b="1">
                <a:latin typeface="Helvetica" charset="0"/>
              </a:rPr>
              <a:t>Euclides: Trabajo estándard en geometría</a:t>
            </a:r>
          </a:p>
          <a:p>
            <a:pPr algn="ctr" defTabSz="862013">
              <a:lnSpc>
                <a:spcPct val="110000"/>
              </a:lnSpc>
            </a:pPr>
            <a:r>
              <a:rPr lang="es-ES" sz="1100" b="1">
                <a:latin typeface="Helvetica" charset="0"/>
              </a:rPr>
              <a:t>Primeras monedas romanas</a:t>
            </a:r>
          </a:p>
          <a:p>
            <a:pPr algn="ctr" defTabSz="862013">
              <a:lnSpc>
                <a:spcPct val="110000"/>
              </a:lnSpc>
            </a:pPr>
            <a:r>
              <a:rPr lang="es-ES" sz="1100" b="1">
                <a:latin typeface="Helvetica" charset="0"/>
              </a:rPr>
              <a:t>    Corinto se convierte en centro comercial</a:t>
            </a:r>
          </a:p>
          <a:p>
            <a:pPr algn="ctr" defTabSz="862013">
              <a:lnSpc>
                <a:spcPct val="110000"/>
              </a:lnSpc>
            </a:pPr>
            <a:r>
              <a:rPr lang="es-ES" sz="1100" b="1">
                <a:latin typeface="Helvetica" charset="0"/>
              </a:rPr>
              <a:t>Centros comerciales judíos en Egipto</a:t>
            </a:r>
            <a:endParaRPr lang="es-ES" sz="1100" b="1" u="sng">
              <a:latin typeface="Times" charset="0"/>
            </a:endParaRPr>
          </a:p>
        </p:txBody>
      </p:sp>
      <p:sp>
        <p:nvSpPr>
          <p:cNvPr id="27675" name="Text Box 45"/>
          <p:cNvSpPr txBox="1">
            <a:spLocks noChangeArrowheads="1"/>
          </p:cNvSpPr>
          <p:nvPr/>
        </p:nvSpPr>
        <p:spPr bwMode="auto">
          <a:xfrm>
            <a:off x="3003550" y="5176838"/>
            <a:ext cx="35972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s-ES" sz="1500" b="1" i="1">
                <a:latin typeface="Helvetica" charset="0"/>
              </a:rPr>
              <a:t>Y luego, durante el tiempo de</a:t>
            </a:r>
          </a:p>
          <a:p>
            <a:pPr algn="ctr">
              <a:lnSpc>
                <a:spcPct val="150000"/>
              </a:lnSpc>
            </a:pPr>
            <a:r>
              <a:rPr lang="es-ES" sz="1500" b="1" i="1">
                <a:latin typeface="Helvetica" charset="0"/>
              </a:rPr>
              <a:t> ________ ______________:</a:t>
            </a:r>
          </a:p>
        </p:txBody>
      </p:sp>
      <p:sp>
        <p:nvSpPr>
          <p:cNvPr id="27676" name="Text Box 46"/>
          <p:cNvSpPr txBox="1">
            <a:spLocks noChangeArrowheads="1"/>
          </p:cNvSpPr>
          <p:nvPr/>
        </p:nvSpPr>
        <p:spPr bwMode="auto">
          <a:xfrm>
            <a:off x="871538" y="5430838"/>
            <a:ext cx="20701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500" b="1" i="1"/>
              <a:t>La era de               </a:t>
            </a:r>
          </a:p>
        </p:txBody>
      </p:sp>
      <p:sp>
        <p:nvSpPr>
          <p:cNvPr id="27677" name="Line 47"/>
          <p:cNvSpPr>
            <a:spLocks noChangeShapeType="1"/>
          </p:cNvSpPr>
          <p:nvPr/>
        </p:nvSpPr>
        <p:spPr bwMode="auto">
          <a:xfrm>
            <a:off x="811213" y="5924550"/>
            <a:ext cx="2185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7678" name="Group 48"/>
          <p:cNvGrpSpPr>
            <a:grpSpLocks/>
          </p:cNvGrpSpPr>
          <p:nvPr/>
        </p:nvGrpSpPr>
        <p:grpSpPr bwMode="auto">
          <a:xfrm>
            <a:off x="4518025" y="2798763"/>
            <a:ext cx="2089150" cy="806450"/>
            <a:chOff x="3131" y="1765"/>
            <a:chExt cx="1447" cy="525"/>
          </a:xfrm>
        </p:grpSpPr>
        <p:sp>
          <p:nvSpPr>
            <p:cNvPr id="27689" name="Text Box 49"/>
            <p:cNvSpPr txBox="1">
              <a:spLocks noChangeArrowheads="1"/>
            </p:cNvSpPr>
            <p:nvPr/>
          </p:nvSpPr>
          <p:spPr bwMode="auto">
            <a:xfrm>
              <a:off x="3622" y="1785"/>
              <a:ext cx="956"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es-ES" sz="1500" b="1"/>
                <a:t>Los emperadores seléucidas</a:t>
              </a:r>
              <a:endParaRPr lang="es-ES" sz="1300" b="1"/>
            </a:p>
          </p:txBody>
        </p:sp>
        <p:sp>
          <p:nvSpPr>
            <p:cNvPr id="27690" name="AutoShape 50"/>
            <p:cNvSpPr>
              <a:spLocks noChangeArrowheads="1"/>
            </p:cNvSpPr>
            <p:nvPr/>
          </p:nvSpPr>
          <p:spPr bwMode="auto">
            <a:xfrm rot="10782504">
              <a:off x="3131" y="1765"/>
              <a:ext cx="1440" cy="525"/>
            </a:xfrm>
            <a:prstGeom prst="rightArrowCallout">
              <a:avLst>
                <a:gd name="adj1" fmla="val 25000"/>
                <a:gd name="adj2" fmla="val 25000"/>
                <a:gd name="adj3" fmla="val 45714"/>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grpSp>
      <p:grpSp>
        <p:nvGrpSpPr>
          <p:cNvPr id="27679" name="Group 54"/>
          <p:cNvGrpSpPr>
            <a:grpSpLocks/>
          </p:cNvGrpSpPr>
          <p:nvPr/>
        </p:nvGrpSpPr>
        <p:grpSpPr bwMode="auto">
          <a:xfrm>
            <a:off x="3644900" y="4465638"/>
            <a:ext cx="2671763" cy="781050"/>
            <a:chOff x="2332" y="2876"/>
            <a:chExt cx="1683" cy="492"/>
          </a:xfrm>
        </p:grpSpPr>
        <p:sp>
          <p:nvSpPr>
            <p:cNvPr id="27687" name="Text Box 52"/>
            <p:cNvSpPr txBox="1">
              <a:spLocks noChangeArrowheads="1"/>
            </p:cNvSpPr>
            <p:nvPr/>
          </p:nvSpPr>
          <p:spPr bwMode="auto">
            <a:xfrm flipH="1">
              <a:off x="2877" y="2905"/>
              <a:ext cx="113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es-ES" sz="1500" b="1"/>
                <a:t>Los            faraones ptolemaicos</a:t>
              </a:r>
              <a:endParaRPr lang="es-ES" sz="1300" b="1"/>
            </a:p>
          </p:txBody>
        </p:sp>
        <p:sp>
          <p:nvSpPr>
            <p:cNvPr id="27688" name="AutoShape 53"/>
            <p:cNvSpPr>
              <a:spLocks noChangeArrowheads="1"/>
            </p:cNvSpPr>
            <p:nvPr/>
          </p:nvSpPr>
          <p:spPr bwMode="auto">
            <a:xfrm rot="21599106" flipH="1">
              <a:off x="2332" y="2876"/>
              <a:ext cx="1417" cy="492"/>
            </a:xfrm>
            <a:prstGeom prst="rightArrowCallout">
              <a:avLst>
                <a:gd name="adj1" fmla="val 25000"/>
                <a:gd name="adj2" fmla="val 25000"/>
                <a:gd name="adj3" fmla="val 48001"/>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grpSp>
      <p:sp>
        <p:nvSpPr>
          <p:cNvPr id="27680" name="Oval 56"/>
          <p:cNvSpPr>
            <a:spLocks noChangeArrowheads="1"/>
          </p:cNvSpPr>
          <p:nvPr/>
        </p:nvSpPr>
        <p:spPr bwMode="auto">
          <a:xfrm>
            <a:off x="2339975" y="2387600"/>
            <a:ext cx="1174750" cy="635000"/>
          </a:xfrm>
          <a:prstGeom prst="ellipse">
            <a:avLst/>
          </a:prstGeom>
          <a:noFill/>
          <a:ln w="76200">
            <a:solidFill>
              <a:srgbClr val="008000"/>
            </a:solidFill>
            <a:round/>
            <a:headEnd/>
            <a:tailEnd/>
          </a:ln>
          <a:extLst>
            <a:ext uri="{909E8E84-426E-40dd-AFC4-6F175D3DCCD1}">
              <a14:hiddenFill xmlns:a14="http://schemas.microsoft.com/office/drawing/2010/main">
                <a:solidFill>
                  <a:srgbClr val="FFFFFF"/>
                </a:solidFill>
              </a14:hiddenFill>
            </a:ext>
          </a:extLst>
        </p:spPr>
        <p:txBody>
          <a:bodyPr lIns="81209" tIns="40605" rIns="81209" bIns="40605">
            <a:spAutoFit/>
          </a:bodyPr>
          <a:lstStyle/>
          <a:p>
            <a:endParaRPr lang="en-US"/>
          </a:p>
        </p:txBody>
      </p:sp>
      <p:sp>
        <p:nvSpPr>
          <p:cNvPr id="27681" name="Text Box 62"/>
          <p:cNvSpPr txBox="1">
            <a:spLocks noChangeArrowheads="1"/>
          </p:cNvSpPr>
          <p:nvPr/>
        </p:nvSpPr>
        <p:spPr bwMode="auto">
          <a:xfrm>
            <a:off x="228600" y="7626350"/>
            <a:ext cx="34337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pPr>
            <a:endParaRPr lang="en-US" sz="1100" b="1" i="1" u="sng">
              <a:latin typeface="Helvetica" charset="0"/>
            </a:endParaRPr>
          </a:p>
          <a:p>
            <a:pPr algn="ctr">
              <a:lnSpc>
                <a:spcPct val="110000"/>
              </a:lnSpc>
            </a:pPr>
            <a:r>
              <a:rPr lang="en-US" sz="1100" b="1" i="1" u="sng">
                <a:latin typeface="Helvetica" charset="0"/>
              </a:rPr>
              <a:t>HELENISMO: CIUDADES AL ESTILO GRIEGO</a:t>
            </a:r>
          </a:p>
          <a:p>
            <a:pPr algn="ctr">
              <a:lnSpc>
                <a:spcPct val="110000"/>
              </a:lnSpc>
            </a:pPr>
            <a:r>
              <a:rPr lang="en-US" sz="1100" b="1" i="1" u="sng">
                <a:latin typeface="Helvetica" charset="0"/>
              </a:rPr>
              <a:t>MODO DE VIDA GRIEGO</a:t>
            </a:r>
          </a:p>
        </p:txBody>
      </p:sp>
      <p:grpSp>
        <p:nvGrpSpPr>
          <p:cNvPr id="27682" name="Group 64"/>
          <p:cNvGrpSpPr>
            <a:grpSpLocks/>
          </p:cNvGrpSpPr>
          <p:nvPr/>
        </p:nvGrpSpPr>
        <p:grpSpPr bwMode="auto">
          <a:xfrm>
            <a:off x="2997200" y="5835650"/>
            <a:ext cx="3854450" cy="2913063"/>
            <a:chOff x="1888" y="3599"/>
            <a:chExt cx="2428" cy="1835"/>
          </a:xfrm>
        </p:grpSpPr>
        <p:sp>
          <p:nvSpPr>
            <p:cNvPr id="27685" name="Rectangle 44"/>
            <p:cNvSpPr>
              <a:spLocks noChangeArrowheads="1"/>
            </p:cNvSpPr>
            <p:nvPr/>
          </p:nvSpPr>
          <p:spPr bwMode="auto">
            <a:xfrm>
              <a:off x="1888" y="3599"/>
              <a:ext cx="2428" cy="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tabLst>
                  <a:tab pos="430213" algn="l"/>
                </a:tabLst>
              </a:pPr>
              <a:r>
                <a:rPr lang="es-ES" sz="1100" b="1">
                  <a:latin typeface="Helvetica" charset="0"/>
                </a:rPr>
                <a:t>Administración del gobierno</a:t>
              </a:r>
            </a:p>
            <a:p>
              <a:pPr algn="ctr" defTabSz="862013">
                <a:tabLst>
                  <a:tab pos="430213" algn="l"/>
                </a:tabLst>
              </a:pPr>
              <a:r>
                <a:rPr lang="es-ES" sz="1100" b="1">
                  <a:latin typeface="Helvetica" charset="0"/>
                </a:rPr>
                <a:t>Uso de engranajes y ruedas hidráulicas</a:t>
              </a:r>
            </a:p>
            <a:p>
              <a:pPr algn="ctr" defTabSz="862013">
                <a:tabLst>
                  <a:tab pos="430213" algn="l"/>
                </a:tabLst>
              </a:pPr>
              <a:r>
                <a:rPr lang="es-ES" sz="1100" b="1">
                  <a:latin typeface="Helvetica" charset="0"/>
                </a:rPr>
                <a:t>Se desarrolló la trigonometría</a:t>
              </a:r>
            </a:p>
            <a:p>
              <a:pPr algn="ctr" defTabSz="862013">
                <a:tabLst>
                  <a:tab pos="430213" algn="l"/>
                </a:tabLst>
              </a:pPr>
              <a:r>
                <a:rPr lang="es-ES" sz="1100" b="1">
                  <a:latin typeface="Helvetica" charset="0"/>
                </a:rPr>
                <a:t>Relojes de agua</a:t>
              </a:r>
            </a:p>
            <a:p>
              <a:pPr algn="ctr" defTabSz="862013">
                <a:tabLst>
                  <a:tab pos="430213" algn="l"/>
                </a:tabLst>
              </a:pPr>
              <a:r>
                <a:rPr lang="es-ES" sz="1100" b="1">
                  <a:latin typeface="Helvetica" charset="0"/>
                </a:rPr>
                <a:t>Se grabó la piedra de Rosetta</a:t>
              </a:r>
            </a:p>
            <a:p>
              <a:pPr algn="ctr" defTabSz="862013">
                <a:tabLst>
                  <a:tab pos="430213" algn="l"/>
                </a:tabLst>
              </a:pPr>
              <a:r>
                <a:rPr lang="es-ES" sz="1100" b="1">
                  <a:latin typeface="Helvetica" charset="0"/>
                </a:rPr>
                <a:t> Alejandría: Escuela de tecnología</a:t>
              </a:r>
            </a:p>
            <a:p>
              <a:pPr algn="ctr" defTabSz="862013">
                <a:tabLst>
                  <a:tab pos="430213" algn="l"/>
                </a:tabLst>
              </a:pPr>
              <a:r>
                <a:rPr lang="es-ES" sz="1100" b="1">
                  <a:latin typeface="Helvetica" charset="0"/>
                </a:rPr>
                <a:t>Sistema bancario romano</a:t>
              </a:r>
            </a:p>
            <a:p>
              <a:pPr algn="ctr" defTabSz="862013">
                <a:tabLst>
                  <a:tab pos="430213" algn="l"/>
                </a:tabLst>
              </a:pPr>
              <a:r>
                <a:rPr lang="es-ES" sz="1100" b="1">
                  <a:latin typeface="Helvetica" charset="0"/>
                </a:rPr>
                <a:t>Nuevos métodos de construcción</a:t>
              </a:r>
            </a:p>
            <a:p>
              <a:pPr algn="ctr" defTabSz="862013">
                <a:tabLst>
                  <a:tab pos="430213" algn="l"/>
                </a:tabLst>
              </a:pPr>
              <a:r>
                <a:rPr lang="es-ES" sz="1100" b="1">
                  <a:latin typeface="Helvetica" charset="0"/>
                </a:rPr>
                <a:t>Sistemas de acueducto/alcantarillado; </a:t>
              </a:r>
            </a:p>
            <a:p>
              <a:pPr algn="ctr" defTabSz="862013">
                <a:tabLst>
                  <a:tab pos="430213" algn="l"/>
                </a:tabLst>
              </a:pPr>
              <a:r>
                <a:rPr lang="es-ES" sz="1100" b="1" u="sng">
                  <a:latin typeface="Helvetica" charset="0"/>
                </a:rPr>
                <a:t>Concreto</a:t>
              </a:r>
              <a:endParaRPr lang="es-ES" sz="1100" b="1">
                <a:latin typeface="Helvetica" charset="0"/>
              </a:endParaRPr>
            </a:p>
            <a:p>
              <a:pPr algn="ctr" defTabSz="862013">
                <a:tabLst>
                  <a:tab pos="430213" algn="l"/>
                </a:tabLst>
              </a:pPr>
              <a:r>
                <a:rPr lang="es-ES" sz="1100" b="1">
                  <a:latin typeface="Helvetica" charset="0"/>
                </a:rPr>
                <a:t>Bolsa de valores</a:t>
              </a:r>
            </a:p>
            <a:p>
              <a:pPr algn="ctr" defTabSz="862013">
                <a:tabLst>
                  <a:tab pos="430213" algn="l"/>
                </a:tabLst>
              </a:pPr>
              <a:r>
                <a:rPr lang="es-ES" sz="1100" b="1">
                  <a:latin typeface="Helvetica" charset="0"/>
                </a:rPr>
                <a:t>Sistema de carreteras por todo el imperio</a:t>
              </a:r>
            </a:p>
            <a:p>
              <a:pPr algn="ctr" defTabSz="862013">
                <a:tabLst>
                  <a:tab pos="430213" algn="l"/>
                </a:tabLst>
              </a:pPr>
              <a:r>
                <a:rPr lang="es-ES" sz="1100" b="1">
                  <a:latin typeface="Helvetica" charset="0"/>
                </a:rPr>
                <a:t>Se adoptó el calendario de 365 días</a:t>
              </a:r>
            </a:p>
            <a:p>
              <a:pPr algn="ctr" defTabSz="862013">
                <a:tabLst>
                  <a:tab pos="430213" algn="l"/>
                </a:tabLst>
              </a:pPr>
              <a:r>
                <a:rPr lang="es-ES" sz="1100" b="1">
                  <a:latin typeface="Helvetica" charset="0"/>
                </a:rPr>
                <a:t>El latín como idioma universal</a:t>
              </a:r>
            </a:p>
            <a:p>
              <a:pPr algn="ctr" defTabSz="862013">
                <a:tabLst>
                  <a:tab pos="430213" algn="l"/>
                </a:tabLst>
              </a:pPr>
              <a:r>
                <a:rPr lang="es-ES" sz="1100" b="1">
                  <a:latin typeface="Helvetica" charset="0"/>
                </a:rPr>
                <a:t>Organización militar estratégica</a:t>
              </a:r>
              <a:endParaRPr lang="es-ES" sz="1100" b="1" u="sng">
                <a:latin typeface="Helvetica" charset="0"/>
              </a:endParaRPr>
            </a:p>
          </p:txBody>
        </p:sp>
        <p:sp>
          <p:nvSpPr>
            <p:cNvPr id="27686" name="Text Box 63"/>
            <p:cNvSpPr txBox="1">
              <a:spLocks noChangeArrowheads="1"/>
            </p:cNvSpPr>
            <p:nvPr/>
          </p:nvSpPr>
          <p:spPr bwMode="auto">
            <a:xfrm>
              <a:off x="2149" y="5111"/>
              <a:ext cx="1995"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endParaRPr lang="es-ES" sz="1100" b="1" i="1" u="sng">
                <a:latin typeface="Helvetica" charset="0"/>
              </a:endParaRPr>
            </a:p>
            <a:p>
              <a:pPr algn="ctr">
                <a:lnSpc>
                  <a:spcPct val="50000"/>
                </a:lnSpc>
                <a:spcBef>
                  <a:spcPct val="50000"/>
                </a:spcBef>
              </a:pPr>
              <a:r>
                <a:rPr lang="es-ES" sz="1100" b="1" i="1" u="sng">
                  <a:latin typeface="Helvetica" charset="0"/>
                </a:rPr>
                <a:t>PAZ ROMANO</a:t>
              </a:r>
            </a:p>
            <a:p>
              <a:pPr algn="ctr">
                <a:lnSpc>
                  <a:spcPct val="50000"/>
                </a:lnSpc>
                <a:spcBef>
                  <a:spcPct val="50000"/>
                </a:spcBef>
              </a:pPr>
              <a:r>
                <a:rPr lang="es-ES" sz="1100" b="1" i="1" u="sng">
                  <a:latin typeface="Helvetica" charset="0"/>
                </a:rPr>
                <a:t>PALESTINA OCUPADA POR LOS ROMANOS</a:t>
              </a:r>
              <a:endParaRPr lang="en-US" sz="1100" b="1" i="1" u="sng">
                <a:latin typeface="Helvetica" charset="0"/>
              </a:endParaRPr>
            </a:p>
          </p:txBody>
        </p:sp>
      </p:grpSp>
      <p:sp>
        <p:nvSpPr>
          <p:cNvPr id="27683" name="Text Box 65"/>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27684" name="Text Box 66"/>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698"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29699"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74</a:t>
            </a:r>
          </a:p>
        </p:txBody>
      </p:sp>
      <p:grpSp>
        <p:nvGrpSpPr>
          <p:cNvPr id="29700" name="Group 1029"/>
          <p:cNvGrpSpPr>
            <a:grpSpLocks/>
          </p:cNvGrpSpPr>
          <p:nvPr/>
        </p:nvGrpSpPr>
        <p:grpSpPr bwMode="auto">
          <a:xfrm>
            <a:off x="1863725" y="96838"/>
            <a:ext cx="4632325" cy="1022350"/>
            <a:chOff x="1174" y="61"/>
            <a:chExt cx="2918" cy="644"/>
          </a:xfrm>
        </p:grpSpPr>
        <p:sp>
          <p:nvSpPr>
            <p:cNvPr id="29701"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29702"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2"/>
          <p:cNvSpPr>
            <a:spLocks noChangeArrowheads="1"/>
          </p:cNvSpPr>
          <p:nvPr/>
        </p:nvSpPr>
        <p:spPr bwMode="auto">
          <a:xfrm>
            <a:off x="3387725" y="52388"/>
            <a:ext cx="2995613" cy="412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 name="Text Box 3"/>
          <p:cNvSpPr txBox="1">
            <a:spLocks noChangeArrowheads="1"/>
          </p:cNvSpPr>
          <p:nvPr/>
        </p:nvSpPr>
        <p:spPr bwMode="auto">
          <a:xfrm>
            <a:off x="6246813" y="8510588"/>
            <a:ext cx="4841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100">
                <a:latin typeface="Times" charset="0"/>
              </a:rPr>
              <a:t> </a:t>
            </a:r>
          </a:p>
        </p:txBody>
      </p:sp>
      <p:sp>
        <p:nvSpPr>
          <p:cNvPr id="4099" name="Text Box 4"/>
          <p:cNvSpPr txBox="1">
            <a:spLocks noChangeArrowheads="1"/>
          </p:cNvSpPr>
          <p:nvPr/>
        </p:nvSpPr>
        <p:spPr bwMode="auto">
          <a:xfrm>
            <a:off x="1041400" y="1912938"/>
            <a:ext cx="47291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3000" b="1">
                <a:latin typeface="Century Gothic" charset="0"/>
              </a:rPr>
              <a:t>La página siguiente se proporciona como reverso de la página original si la impresión se hace por ambas caras.  Sin embargo, las Ayudas para el estudio #09 y #26 tienen sus propios reversos.</a:t>
            </a:r>
          </a:p>
        </p:txBody>
      </p:sp>
      <p:sp>
        <p:nvSpPr>
          <p:cNvPr id="4100" name="Text Box 5"/>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57</a:t>
            </a:r>
          </a:p>
        </p:txBody>
      </p:sp>
      <p:sp>
        <p:nvSpPr>
          <p:cNvPr id="4101" name="Text Box 6"/>
          <p:cNvSpPr txBox="1">
            <a:spLocks noChangeArrowheads="1"/>
          </p:cNvSpPr>
          <p:nvPr/>
        </p:nvSpPr>
        <p:spPr bwMode="auto">
          <a:xfrm>
            <a:off x="963613" y="419100"/>
            <a:ext cx="189706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88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5949950" y="146050"/>
            <a:ext cx="6604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06</a:t>
            </a:r>
          </a:p>
        </p:txBody>
      </p:sp>
      <p:sp>
        <p:nvSpPr>
          <p:cNvPr id="30722" name="Text Box 3"/>
          <p:cNvSpPr txBox="1">
            <a:spLocks noChangeArrowheads="1"/>
          </p:cNvSpPr>
          <p:nvPr/>
        </p:nvSpPr>
        <p:spPr bwMode="auto">
          <a:xfrm>
            <a:off x="2179638" y="708025"/>
            <a:ext cx="37925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MX" sz="1300">
              <a:latin typeface="Comic Sans MS" charset="0"/>
            </a:endParaRPr>
          </a:p>
        </p:txBody>
      </p:sp>
      <p:sp>
        <p:nvSpPr>
          <p:cNvPr id="30723" name="Text Box 4"/>
          <p:cNvSpPr txBox="1">
            <a:spLocks noChangeArrowheads="1"/>
          </p:cNvSpPr>
          <p:nvPr/>
        </p:nvSpPr>
        <p:spPr bwMode="auto">
          <a:xfrm>
            <a:off x="5641975" y="981075"/>
            <a:ext cx="2317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173" tIns="43087" rIns="86173" bIns="43087" anchor="ctr">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Comic Sans MS" charset="0"/>
              </a:rPr>
              <a:t> </a:t>
            </a:r>
          </a:p>
        </p:txBody>
      </p:sp>
      <p:sp>
        <p:nvSpPr>
          <p:cNvPr id="83973" name="Text Box 5"/>
          <p:cNvSpPr txBox="1">
            <a:spLocks noChangeArrowheads="1"/>
          </p:cNvSpPr>
          <p:nvPr/>
        </p:nvSpPr>
        <p:spPr bwMode="auto">
          <a:xfrm>
            <a:off x="595313" y="1366838"/>
            <a:ext cx="5972175" cy="436562"/>
          </a:xfrm>
          <a:prstGeom prst="rect">
            <a:avLst/>
          </a:prstGeom>
          <a:noFill/>
          <a:ln w="12700">
            <a:noFill/>
            <a:miter lim="800000"/>
            <a:headEnd/>
            <a:tailEnd/>
          </a:ln>
          <a:effectLst>
            <a:outerShdw blurRad="63500" dist="53882" dir="2700000" algn="ctr" rotWithShape="0">
              <a:srgbClr val="CCCCCC">
                <a:alpha val="74998"/>
              </a:srgbClr>
            </a:outerShdw>
          </a:effectLst>
        </p:spPr>
        <p:txBody>
          <a:bodyPr lIns="86173" tIns="43087" rIns="86173" bIns="43087">
            <a:spAutoFit/>
          </a:bodyPr>
          <a:lstStyle/>
          <a:p>
            <a:pPr algn="ctr" defTabSz="862013">
              <a:spcBef>
                <a:spcPct val="50000"/>
              </a:spcBef>
              <a:defRPr/>
            </a:pPr>
            <a:r>
              <a:rPr lang="en-US" sz="2300" b="1" i="1">
                <a:latin typeface="Comic Sans MS" pitchFamily="1" charset="0"/>
                <a:ea typeface="ＭＳ Ｐゴシック" pitchFamily="1" charset="-128"/>
                <a:cs typeface="ＭＳ Ｐゴシック" pitchFamily="1" charset="-128"/>
              </a:rPr>
              <a:t>Entre Malaquías y Mateo</a:t>
            </a:r>
          </a:p>
        </p:txBody>
      </p:sp>
      <p:sp>
        <p:nvSpPr>
          <p:cNvPr id="83974" name="Text Box 6"/>
          <p:cNvSpPr txBox="1">
            <a:spLocks noChangeArrowheads="1"/>
          </p:cNvSpPr>
          <p:nvPr/>
        </p:nvSpPr>
        <p:spPr bwMode="auto">
          <a:xfrm>
            <a:off x="2509838" y="890588"/>
            <a:ext cx="3429000" cy="963612"/>
          </a:xfrm>
          <a:prstGeom prst="rect">
            <a:avLst/>
          </a:prstGeom>
          <a:noFill/>
          <a:ln w="9525">
            <a:noFill/>
            <a:miter lim="800000"/>
            <a:headEnd/>
            <a:tailEnd/>
          </a:ln>
          <a:effectLst>
            <a:outerShdw blurRad="63500" dist="17961" dir="2700000" algn="ctr" rotWithShape="0">
              <a:schemeClr val="bg2">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2300" b="1" i="1" smtClean="0">
                <a:latin typeface="Comic Sans MS" charset="0"/>
              </a:rPr>
              <a:t>El </a:t>
            </a:r>
            <a:r>
              <a:rPr lang="ja-JP" altLang="en-US" sz="2300" b="1" i="1" smtClean="0">
                <a:latin typeface="Comic Sans MS" charset="0"/>
              </a:rPr>
              <a:t>“</a:t>
            </a:r>
            <a:r>
              <a:rPr lang="en-US" sz="2300" b="1" i="1" smtClean="0">
                <a:latin typeface="Comic Sans MS" charset="0"/>
              </a:rPr>
              <a:t>período silente</a:t>
            </a:r>
            <a:r>
              <a:rPr lang="ja-JP" altLang="en-US" sz="2300" b="1" i="1" smtClean="0">
                <a:latin typeface="Comic Sans MS" charset="0"/>
              </a:rPr>
              <a:t>”</a:t>
            </a:r>
            <a:endParaRPr lang="en-US" sz="2300" b="1" i="1" smtClean="0">
              <a:latin typeface="Comic Sans MS" charset="0"/>
            </a:endParaRPr>
          </a:p>
          <a:p>
            <a:pPr>
              <a:spcBef>
                <a:spcPct val="50000"/>
              </a:spcBef>
              <a:defRPr/>
            </a:pPr>
            <a:endParaRPr lang="en-US" sz="2300" b="1" i="1" smtClean="0">
              <a:latin typeface="Comic Sans MS" charset="0"/>
            </a:endParaRPr>
          </a:p>
        </p:txBody>
      </p:sp>
      <p:sp>
        <p:nvSpPr>
          <p:cNvPr id="30726" name="Text Box 7"/>
          <p:cNvSpPr txBox="1">
            <a:spLocks noChangeArrowheads="1"/>
          </p:cNvSpPr>
          <p:nvPr/>
        </p:nvSpPr>
        <p:spPr bwMode="auto">
          <a:xfrm>
            <a:off x="539750" y="1866900"/>
            <a:ext cx="58785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600" b="1">
                <a:latin typeface="Comic Sans MS" charset="0"/>
              </a:rPr>
              <a:t>Estos grandes logros cruciales:</a:t>
            </a:r>
          </a:p>
        </p:txBody>
      </p:sp>
      <p:sp>
        <p:nvSpPr>
          <p:cNvPr id="30727" name="Text Box 8"/>
          <p:cNvSpPr txBox="1">
            <a:spLocks noChangeArrowheads="1"/>
          </p:cNvSpPr>
          <p:nvPr/>
        </p:nvSpPr>
        <p:spPr bwMode="auto">
          <a:xfrm>
            <a:off x="303213" y="2533650"/>
            <a:ext cx="636905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marL="430213" indent="-430213"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300" b="1">
                <a:latin typeface="Comic Sans MS" charset="0"/>
              </a:rPr>
              <a:t>En la Escritura:</a:t>
            </a:r>
            <a:endParaRPr lang="en-US" sz="1500" b="1">
              <a:latin typeface="Comic Sans MS" charset="0"/>
            </a:endParaRPr>
          </a:p>
          <a:p>
            <a:pPr algn="ctr">
              <a:spcBef>
                <a:spcPct val="50000"/>
              </a:spcBef>
            </a:pPr>
            <a:r>
              <a:rPr lang="en-US" sz="1700" b="1">
                <a:latin typeface="Comic Sans MS" charset="0"/>
              </a:rPr>
              <a:t>1. </a:t>
            </a:r>
            <a:r>
              <a:rPr lang="es-ES" sz="1700" b="1">
                <a:latin typeface="Comic Sans MS" charset="0"/>
              </a:rPr>
              <a:t>Se completó el ______ ______  (Antiguo Testamento).</a:t>
            </a:r>
            <a:r>
              <a:rPr lang="en-US" sz="1700" b="1">
                <a:latin typeface="Comic Sans MS" charset="0"/>
              </a:rPr>
              <a:t> 2. </a:t>
            </a:r>
            <a:r>
              <a:rPr lang="es-ES" sz="1700" b="1">
                <a:latin typeface="Comic Sans MS" charset="0"/>
              </a:rPr>
              <a:t>Se tradujo al _________ el Antiguo Testamento</a:t>
            </a:r>
            <a:r>
              <a:rPr lang="en-US" sz="1700" b="1">
                <a:latin typeface="Comic Sans MS" charset="0"/>
              </a:rPr>
              <a:t>.            </a:t>
            </a:r>
            <a:r>
              <a:rPr lang="en-US" sz="1500" b="1">
                <a:latin typeface="Comic Sans MS" charset="0"/>
              </a:rPr>
              <a:t>(</a:t>
            </a:r>
            <a:r>
              <a:rPr lang="es-ES" sz="1500" b="1">
                <a:latin typeface="Comic Sans MS" charset="0"/>
              </a:rPr>
              <a:t>La Septuaginta, “L”, en los materiales de referencia</a:t>
            </a:r>
            <a:r>
              <a:rPr lang="en-US" sz="1500" b="1">
                <a:latin typeface="Comic Sans MS" charset="0"/>
              </a:rPr>
              <a:t>)</a:t>
            </a:r>
          </a:p>
        </p:txBody>
      </p:sp>
      <p:sp>
        <p:nvSpPr>
          <p:cNvPr id="30728" name="Text Box 9"/>
          <p:cNvSpPr txBox="1">
            <a:spLocks noChangeArrowheads="1"/>
          </p:cNvSpPr>
          <p:nvPr/>
        </p:nvSpPr>
        <p:spPr bwMode="auto">
          <a:xfrm>
            <a:off x="376238" y="4294188"/>
            <a:ext cx="61547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300" b="1">
                <a:latin typeface="Comic Sans MS" charset="0"/>
              </a:rPr>
              <a:t>Histórico:</a:t>
            </a:r>
            <a:endParaRPr lang="en-US" sz="1500" b="1">
              <a:latin typeface="Comic Sans MS" charset="0"/>
            </a:endParaRPr>
          </a:p>
          <a:p>
            <a:pPr algn="ctr">
              <a:spcBef>
                <a:spcPct val="50000"/>
              </a:spcBef>
            </a:pPr>
            <a:r>
              <a:rPr lang="en-US" sz="1700" b="1">
                <a:latin typeface="Comic Sans MS" charset="0"/>
              </a:rPr>
              <a:t>3. ____________ ____________ </a:t>
            </a:r>
            <a:r>
              <a:rPr lang="es-ES" sz="1700" b="1">
                <a:latin typeface="Comic Sans MS" charset="0"/>
              </a:rPr>
              <a:t>difundió el helenismo a través de los territorios que conquistó.</a:t>
            </a:r>
          </a:p>
          <a:p>
            <a:pPr algn="ctr">
              <a:spcBef>
                <a:spcPct val="50000"/>
              </a:spcBef>
            </a:pPr>
            <a:r>
              <a:rPr lang="en-US" sz="1700" b="1">
                <a:latin typeface="Comic Sans MS" charset="0"/>
              </a:rPr>
              <a:t>4. </a:t>
            </a:r>
            <a:r>
              <a:rPr lang="es-ES" sz="1700" b="1">
                <a:latin typeface="Comic Sans MS" charset="0"/>
              </a:rPr>
              <a:t>Palestina queda bajo  ________ , un tiempo de gran _________ y una </a:t>
            </a:r>
            <a:r>
              <a:rPr lang="en-US" sz="1700" b="1">
                <a:latin typeface="Comic Sans MS" charset="0"/>
              </a:rPr>
              <a:t>_______</a:t>
            </a:r>
            <a:r>
              <a:rPr lang="es-ES" sz="1700" b="1">
                <a:latin typeface="Comic Sans MS" charset="0"/>
              </a:rPr>
              <a:t>  cruel en el mundo conocido (la paz romana).</a:t>
            </a:r>
            <a:endParaRPr lang="en-US" sz="1500" b="1">
              <a:latin typeface="Comic Sans MS" charset="0"/>
            </a:endParaRPr>
          </a:p>
        </p:txBody>
      </p:sp>
      <p:sp>
        <p:nvSpPr>
          <p:cNvPr id="30729" name="Text Box 10"/>
          <p:cNvSpPr txBox="1">
            <a:spLocks noChangeArrowheads="1"/>
          </p:cNvSpPr>
          <p:nvPr/>
        </p:nvSpPr>
        <p:spPr bwMode="auto">
          <a:xfrm>
            <a:off x="514350" y="6557963"/>
            <a:ext cx="5799138"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300" b="1">
                <a:latin typeface="Comic Sans MS" charset="0"/>
              </a:rPr>
              <a:t>…</a:t>
            </a:r>
            <a:r>
              <a:rPr lang="es-ES" sz="2300" b="1">
                <a:latin typeface="Comic Sans MS" charset="0"/>
              </a:rPr>
              <a:t>Así se prepara el escenario para la culminación de la gran promesa  de Dios a Abraham… ¡la llegada del Mesías,el Señor Jesucristo!</a:t>
            </a:r>
            <a:endParaRPr lang="en-US" sz="2300" b="1">
              <a:latin typeface="Comic Sans MS" charset="0"/>
            </a:endParaRPr>
          </a:p>
        </p:txBody>
      </p:sp>
      <p:sp>
        <p:nvSpPr>
          <p:cNvPr id="30730" name="Text Box 11"/>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30731" name="Text Box 12"/>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70"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32771"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76</a:t>
            </a:r>
          </a:p>
        </p:txBody>
      </p:sp>
      <p:grpSp>
        <p:nvGrpSpPr>
          <p:cNvPr id="32772" name="Group 1029"/>
          <p:cNvGrpSpPr>
            <a:grpSpLocks/>
          </p:cNvGrpSpPr>
          <p:nvPr/>
        </p:nvGrpSpPr>
        <p:grpSpPr bwMode="auto">
          <a:xfrm>
            <a:off x="1863725" y="96838"/>
            <a:ext cx="4632325" cy="1022350"/>
            <a:chOff x="1174" y="61"/>
            <a:chExt cx="2918" cy="644"/>
          </a:xfrm>
        </p:grpSpPr>
        <p:sp>
          <p:nvSpPr>
            <p:cNvPr id="32773"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32774"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5954713" y="146050"/>
            <a:ext cx="8509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07</a:t>
            </a:r>
          </a:p>
        </p:txBody>
      </p:sp>
      <p:sp>
        <p:nvSpPr>
          <p:cNvPr id="33794" name="Text Box 3"/>
          <p:cNvSpPr txBox="1">
            <a:spLocks noChangeArrowheads="1"/>
          </p:cNvSpPr>
          <p:nvPr/>
        </p:nvSpPr>
        <p:spPr bwMode="auto">
          <a:xfrm>
            <a:off x="2179638" y="708025"/>
            <a:ext cx="3937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MX" sz="1300">
              <a:latin typeface="Comic Sans MS" charset="0"/>
            </a:endParaRPr>
          </a:p>
        </p:txBody>
      </p:sp>
      <p:pic>
        <p:nvPicPr>
          <p:cNvPr id="84996" name="Picture 4"/>
          <p:cNvPicPr>
            <a:picLocks noChangeArrowheads="1"/>
          </p:cNvPicPr>
          <p:nvPr/>
        </p:nvPicPr>
        <p:blipFill>
          <a:blip r:embed="rId3">
            <a:lum bright="18000"/>
          </a:blip>
          <a:srcRect/>
          <a:stretch>
            <a:fillRect/>
          </a:stretch>
        </p:blipFill>
        <p:spPr bwMode="auto">
          <a:xfrm>
            <a:off x="4719638" y="1100138"/>
            <a:ext cx="1543050" cy="1798637"/>
          </a:xfrm>
          <a:prstGeom prst="rect">
            <a:avLst/>
          </a:prstGeom>
          <a:noFill/>
          <a:ln w="12700">
            <a:noFill/>
            <a:miter lim="800000"/>
            <a:headEnd/>
            <a:tailEnd/>
          </a:ln>
          <a:effectLst>
            <a:outerShdw blurRad="63500" dist="125724" dir="2700000" algn="ctr" rotWithShape="0">
              <a:schemeClr val="tx1">
                <a:alpha val="74998"/>
              </a:schemeClr>
            </a:outerShdw>
          </a:effectLst>
        </p:spPr>
      </p:pic>
      <p:sp>
        <p:nvSpPr>
          <p:cNvPr id="84997" name="Rectangle 5"/>
          <p:cNvSpPr>
            <a:spLocks noChangeArrowheads="1"/>
          </p:cNvSpPr>
          <p:nvPr/>
        </p:nvSpPr>
        <p:spPr bwMode="auto">
          <a:xfrm>
            <a:off x="517525" y="1052513"/>
            <a:ext cx="4156075" cy="701675"/>
          </a:xfrm>
          <a:prstGeom prst="rect">
            <a:avLst/>
          </a:prstGeom>
          <a:noFill/>
          <a:ln w="9525">
            <a:noFill/>
            <a:miter lim="800000"/>
            <a:headEnd/>
            <a:tailEnd/>
          </a:ln>
          <a:effectLst>
            <a:outerShdw blurRad="63500" dist="53882" dir="2700000" algn="ctr" rotWithShape="0">
              <a:srgbClr val="DEDEDE">
                <a:alpha val="74998"/>
              </a:srgbClr>
            </a:outerShdw>
          </a:effectLst>
        </p:spPr>
        <p:txBody>
          <a:bodyPr lIns="0" tIns="0" rIns="0" bIns="0">
            <a:spAutoFit/>
          </a:bodyPr>
          <a:lstStyle/>
          <a:p>
            <a:pPr algn="ctr" defTabSz="862013">
              <a:defRPr/>
            </a:pPr>
            <a:r>
              <a:rPr lang="es-ES" sz="2300" b="1" i="1"/>
              <a:t>La ruta con forma de cardo de los viajes de Jesús</a:t>
            </a:r>
            <a:endParaRPr lang="en-US" sz="2300" b="1" i="1"/>
          </a:p>
        </p:txBody>
      </p:sp>
      <p:sp>
        <p:nvSpPr>
          <p:cNvPr id="33797" name="Rectangle 6"/>
          <p:cNvSpPr>
            <a:spLocks noChangeArrowheads="1"/>
          </p:cNvSpPr>
          <p:nvPr/>
        </p:nvSpPr>
        <p:spPr bwMode="auto">
          <a:xfrm>
            <a:off x="4205288" y="6253163"/>
            <a:ext cx="42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ja-JP" altLang="en-US" sz="1500" b="1">
                <a:latin typeface="Comic Sans MS" charset="0"/>
              </a:rPr>
              <a:t>’</a:t>
            </a:r>
            <a:endParaRPr lang="en-US" sz="2300">
              <a:latin typeface="Times" charset="0"/>
            </a:endParaRPr>
          </a:p>
        </p:txBody>
      </p:sp>
      <p:sp>
        <p:nvSpPr>
          <p:cNvPr id="33798" name="Rectangle 7"/>
          <p:cNvSpPr>
            <a:spLocks noChangeArrowheads="1"/>
          </p:cNvSpPr>
          <p:nvPr/>
        </p:nvSpPr>
        <p:spPr bwMode="auto">
          <a:xfrm>
            <a:off x="4175125" y="6224588"/>
            <a:ext cx="428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ja-JP" altLang="en-US" sz="1500" b="1">
                <a:latin typeface="Comic Sans MS" charset="0"/>
              </a:rPr>
              <a:t>’</a:t>
            </a:r>
            <a:endParaRPr lang="en-US" sz="2300">
              <a:latin typeface="Times" charset="0"/>
            </a:endParaRPr>
          </a:p>
        </p:txBody>
      </p:sp>
      <p:sp>
        <p:nvSpPr>
          <p:cNvPr id="33799" name="Rectangle 8"/>
          <p:cNvSpPr>
            <a:spLocks noChangeArrowheads="1"/>
          </p:cNvSpPr>
          <p:nvPr/>
        </p:nvSpPr>
        <p:spPr bwMode="auto">
          <a:xfrm>
            <a:off x="4167188" y="6216650"/>
            <a:ext cx="42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ja-JP" altLang="en-US" sz="1500" b="1">
                <a:latin typeface="Comic Sans MS" charset="0"/>
              </a:rPr>
              <a:t>’</a:t>
            </a:r>
            <a:endParaRPr lang="en-US" sz="2300">
              <a:latin typeface="Times" charset="0"/>
            </a:endParaRPr>
          </a:p>
        </p:txBody>
      </p:sp>
      <p:sp>
        <p:nvSpPr>
          <p:cNvPr id="33800" name="Rectangle 9"/>
          <p:cNvSpPr>
            <a:spLocks noChangeArrowheads="1"/>
          </p:cNvSpPr>
          <p:nvPr/>
        </p:nvSpPr>
        <p:spPr bwMode="auto">
          <a:xfrm>
            <a:off x="5453063" y="3433763"/>
            <a:ext cx="349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n-US" sz="900">
                <a:latin typeface="Comic Sans MS" charset="0"/>
              </a:rPr>
              <a:t> </a:t>
            </a:r>
            <a:endParaRPr lang="en-US" sz="2300">
              <a:latin typeface="Times" charset="0"/>
            </a:endParaRPr>
          </a:p>
        </p:txBody>
      </p:sp>
      <p:sp>
        <p:nvSpPr>
          <p:cNvPr id="33801" name="Rectangle 10"/>
          <p:cNvSpPr>
            <a:spLocks noChangeArrowheads="1"/>
          </p:cNvSpPr>
          <p:nvPr/>
        </p:nvSpPr>
        <p:spPr bwMode="auto">
          <a:xfrm>
            <a:off x="4851400" y="3441700"/>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n-US" sz="900" b="1">
                <a:latin typeface="Helvetica" charset="0"/>
              </a:rPr>
              <a:t>   </a:t>
            </a:r>
            <a:endParaRPr lang="en-US" sz="2300">
              <a:latin typeface="Times" charset="0"/>
            </a:endParaRPr>
          </a:p>
        </p:txBody>
      </p:sp>
      <p:sp>
        <p:nvSpPr>
          <p:cNvPr id="33802" name="Rectangle 11"/>
          <p:cNvSpPr>
            <a:spLocks noChangeArrowheads="1"/>
          </p:cNvSpPr>
          <p:nvPr/>
        </p:nvSpPr>
        <p:spPr bwMode="auto">
          <a:xfrm>
            <a:off x="4813300" y="3403600"/>
            <a:ext cx="95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n-US" sz="900" b="1">
                <a:latin typeface="Helvetica" charset="0"/>
              </a:rPr>
              <a:t>   </a:t>
            </a:r>
            <a:endParaRPr lang="en-US" sz="2300">
              <a:latin typeface="Times" charset="0"/>
            </a:endParaRPr>
          </a:p>
        </p:txBody>
      </p:sp>
      <p:pic>
        <p:nvPicPr>
          <p:cNvPr id="33803" name="Picture 12"/>
          <p:cNvPicPr>
            <a:picLocks noChangeAspect="1" noChangeArrowheads="1"/>
          </p:cNvPicPr>
          <p:nvPr/>
        </p:nvPicPr>
        <p:blipFill>
          <a:blip r:embed="rId4">
            <a:extLst>
              <a:ext uri="{28A0092B-C50C-407E-A947-70E740481C1C}">
                <a14:useLocalDpi xmlns:a14="http://schemas.microsoft.com/office/drawing/2010/main" val="0"/>
              </a:ext>
            </a:extLst>
          </a:blip>
          <a:srcRect l="35503" t="22478" r="32642" b="2364"/>
          <a:stretch>
            <a:fillRect/>
          </a:stretch>
        </p:blipFill>
        <p:spPr bwMode="auto">
          <a:xfrm>
            <a:off x="1277938" y="2133600"/>
            <a:ext cx="3929062" cy="5881688"/>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5005" name="Text Box 13" descr="10%"/>
          <p:cNvSpPr txBox="1">
            <a:spLocks noChangeArrowheads="1"/>
          </p:cNvSpPr>
          <p:nvPr/>
        </p:nvSpPr>
        <p:spPr bwMode="auto">
          <a:xfrm>
            <a:off x="2359025" y="6964363"/>
            <a:ext cx="1054100" cy="293687"/>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lIns="86173" tIns="43087" rIns="86173" bIns="43087">
            <a:spAutoFit/>
          </a:bodyPr>
          <a:lstStyle/>
          <a:p>
            <a:pPr algn="ctr" defTabSz="862013">
              <a:spcBef>
                <a:spcPct val="50000"/>
              </a:spcBef>
              <a:defRPr/>
            </a:pPr>
            <a:r>
              <a:rPr lang="en-US" sz="1300" b="1">
                <a:latin typeface="Helvetica" pitchFamily="1" charset="0"/>
                <a:ea typeface="ＭＳ Ｐゴシック" pitchFamily="1" charset="-128"/>
                <a:cs typeface="ＭＳ Ｐゴシック" pitchFamily="1" charset="-128"/>
              </a:rPr>
              <a:t>Judea</a:t>
            </a:r>
          </a:p>
        </p:txBody>
      </p:sp>
      <p:sp>
        <p:nvSpPr>
          <p:cNvPr id="85006" name="Rectangle 14"/>
          <p:cNvSpPr>
            <a:spLocks noChangeArrowheads="1"/>
          </p:cNvSpPr>
          <p:nvPr/>
        </p:nvSpPr>
        <p:spPr bwMode="auto">
          <a:xfrm>
            <a:off x="439738" y="4313238"/>
            <a:ext cx="1889125" cy="527050"/>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defTabSz="862013">
              <a:defRPr/>
            </a:pPr>
            <a:r>
              <a:rPr lang="en-US" sz="1700" b="1">
                <a:latin typeface="Helvetica" charset="0"/>
              </a:rPr>
              <a:t>El tránsito por ______________</a:t>
            </a:r>
            <a:endParaRPr lang="en-US" sz="1700">
              <a:latin typeface="Times" charset="0"/>
            </a:endParaRPr>
          </a:p>
        </p:txBody>
      </p:sp>
      <p:sp>
        <p:nvSpPr>
          <p:cNvPr id="85007" name="Text Box 15"/>
          <p:cNvSpPr txBox="1">
            <a:spLocks noChangeArrowheads="1"/>
          </p:cNvSpPr>
          <p:nvPr/>
        </p:nvSpPr>
        <p:spPr bwMode="auto">
          <a:xfrm>
            <a:off x="4144963" y="1966913"/>
            <a:ext cx="1616075" cy="401637"/>
          </a:xfrm>
          <a:prstGeom prst="rect">
            <a:avLst/>
          </a:prstGeom>
          <a:solidFill>
            <a:schemeClr val="bg1"/>
          </a:solidFill>
          <a:ln w="57150" cmpd="thinThick">
            <a:solidFill>
              <a:schemeClr val="tx1"/>
            </a:solidFill>
            <a:miter lim="800000"/>
            <a:headEnd/>
            <a:tailEnd/>
          </a:ln>
          <a:effectLst>
            <a:outerShdw blurRad="63500" dist="125724" dir="2700000" algn="ctr" rotWithShape="0">
              <a:schemeClr val="tx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700" b="1" i="1" smtClean="0">
                <a:latin typeface="Helvetica" charset="0"/>
              </a:rPr>
              <a:t>Capernaúm</a:t>
            </a:r>
            <a:endParaRPr lang="en-US" sz="1300" b="1" i="1" smtClean="0">
              <a:latin typeface="Helvetica" charset="0"/>
            </a:endParaRPr>
          </a:p>
        </p:txBody>
      </p:sp>
      <p:sp>
        <p:nvSpPr>
          <p:cNvPr id="85008" name="Text Box 16"/>
          <p:cNvSpPr txBox="1">
            <a:spLocks noChangeArrowheads="1"/>
          </p:cNvSpPr>
          <p:nvPr/>
        </p:nvSpPr>
        <p:spPr bwMode="auto">
          <a:xfrm>
            <a:off x="2232025" y="6380163"/>
            <a:ext cx="1476375" cy="401637"/>
          </a:xfrm>
          <a:prstGeom prst="rect">
            <a:avLst/>
          </a:prstGeom>
          <a:solidFill>
            <a:schemeClr val="bg1"/>
          </a:solidFill>
          <a:ln w="57150" cmpd="thinThick">
            <a:solidFill>
              <a:schemeClr val="tx1"/>
            </a:solidFill>
            <a:miter lim="800000"/>
            <a:headEnd/>
            <a:tailEnd/>
          </a:ln>
          <a:effectLst>
            <a:outerShdw blurRad="63500" dist="125724" dir="2700000" algn="ctr" rotWithShape="0">
              <a:schemeClr val="tx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700" b="1" i="1" smtClean="0">
                <a:latin typeface="Helvetica" charset="0"/>
              </a:rPr>
              <a:t>Jerusalén</a:t>
            </a:r>
            <a:endParaRPr lang="en-US" sz="1500" b="1" smtClean="0">
              <a:latin typeface="Helvetica" charset="0"/>
            </a:endParaRPr>
          </a:p>
        </p:txBody>
      </p:sp>
      <p:sp>
        <p:nvSpPr>
          <p:cNvPr id="85009" name="Rectangle 17"/>
          <p:cNvSpPr>
            <a:spLocks noChangeArrowheads="1"/>
          </p:cNvSpPr>
          <p:nvPr/>
        </p:nvSpPr>
        <p:spPr bwMode="auto">
          <a:xfrm>
            <a:off x="5189538" y="4124325"/>
            <a:ext cx="1306512" cy="709613"/>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defTabSz="862013">
              <a:lnSpc>
                <a:spcPct val="90000"/>
              </a:lnSpc>
              <a:defRPr/>
            </a:pPr>
            <a:r>
              <a:rPr lang="en-US" sz="1700" b="1">
                <a:latin typeface="Helvetica" charset="0"/>
              </a:rPr>
              <a:t>El ministerio en _________</a:t>
            </a:r>
            <a:endParaRPr lang="en-US" sz="1700">
              <a:latin typeface="Times" charset="0"/>
            </a:endParaRPr>
          </a:p>
        </p:txBody>
      </p:sp>
      <p:sp>
        <p:nvSpPr>
          <p:cNvPr id="85010" name="Rectangle 18"/>
          <p:cNvSpPr>
            <a:spLocks noChangeArrowheads="1"/>
          </p:cNvSpPr>
          <p:nvPr/>
        </p:nvSpPr>
        <p:spPr bwMode="auto">
          <a:xfrm>
            <a:off x="4830763" y="5862638"/>
            <a:ext cx="1576387" cy="785812"/>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defTabSz="862013">
              <a:defRPr/>
            </a:pPr>
            <a:r>
              <a:rPr lang="en-US" sz="1700" b="1">
                <a:latin typeface="Helvetica" charset="0"/>
              </a:rPr>
              <a:t>El ministerio final en  ____________</a:t>
            </a:r>
            <a:endParaRPr lang="en-US" sz="1700">
              <a:latin typeface="Times" charset="0"/>
            </a:endParaRPr>
          </a:p>
        </p:txBody>
      </p:sp>
      <p:sp>
        <p:nvSpPr>
          <p:cNvPr id="85011" name="Rectangle 19"/>
          <p:cNvSpPr>
            <a:spLocks noChangeArrowheads="1"/>
          </p:cNvSpPr>
          <p:nvPr/>
        </p:nvSpPr>
        <p:spPr bwMode="auto">
          <a:xfrm>
            <a:off x="511175" y="6216650"/>
            <a:ext cx="1647825" cy="1044575"/>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defTabSz="862013">
              <a:defRPr/>
            </a:pPr>
            <a:r>
              <a:rPr lang="en-US" sz="1700" b="1">
                <a:latin typeface="Helvetica" charset="0"/>
              </a:rPr>
              <a:t>El ministerio del Señor comienza en ____________</a:t>
            </a:r>
            <a:endParaRPr lang="en-US" sz="1700">
              <a:latin typeface="Times" charset="0"/>
            </a:endParaRPr>
          </a:p>
        </p:txBody>
      </p:sp>
      <p:sp>
        <p:nvSpPr>
          <p:cNvPr id="85012" name="Rectangle 20"/>
          <p:cNvSpPr>
            <a:spLocks noChangeArrowheads="1"/>
          </p:cNvSpPr>
          <p:nvPr/>
        </p:nvSpPr>
        <p:spPr bwMode="auto">
          <a:xfrm>
            <a:off x="614363" y="1800225"/>
            <a:ext cx="1919287" cy="785813"/>
          </a:xfrm>
          <a:prstGeom prst="rect">
            <a:avLst/>
          </a:prstGeom>
          <a:solidFill>
            <a:srgbClr val="CCCCCC"/>
          </a:solidFill>
          <a:ln w="9525">
            <a:solidFill>
              <a:schemeClr val="tx1"/>
            </a:solidFill>
            <a:miter lim="800000"/>
            <a:headEnd/>
            <a:tailEnd/>
          </a:ln>
          <a:effectLst>
            <a:outerShdw blurRad="63500" dist="125724" dir="2700000" algn="ctr" rotWithShape="0">
              <a:schemeClr val="tx1">
                <a:alpha val="74998"/>
              </a:schemeClr>
            </a:outerShdw>
          </a:effectLst>
        </p:spPr>
        <p:txBody>
          <a:bodyPr lIns="0" tIns="0" rIns="0" bIns="0">
            <a:spAutoFit/>
          </a:bodyPr>
          <a:lstStyle/>
          <a:p>
            <a:pPr algn="ctr" defTabSz="862013">
              <a:defRPr/>
            </a:pPr>
            <a:r>
              <a:rPr lang="en-US" sz="1700" b="1">
                <a:latin typeface="Helvetica" charset="0"/>
              </a:rPr>
              <a:t>El gran ministerio galileo en _____________</a:t>
            </a:r>
            <a:endParaRPr lang="en-US" sz="1700">
              <a:latin typeface="Times" charset="0"/>
            </a:endParaRPr>
          </a:p>
        </p:txBody>
      </p:sp>
      <p:sp>
        <p:nvSpPr>
          <p:cNvPr id="33812" name="Freeform 21" descr="25%"/>
          <p:cNvSpPr>
            <a:spLocks/>
          </p:cNvSpPr>
          <p:nvPr/>
        </p:nvSpPr>
        <p:spPr bwMode="auto">
          <a:xfrm rot="-146905">
            <a:off x="2886075" y="3140075"/>
            <a:ext cx="1522413" cy="2906713"/>
          </a:xfrm>
          <a:custGeom>
            <a:avLst/>
            <a:gdLst>
              <a:gd name="T0" fmla="*/ 2147483647 w 399"/>
              <a:gd name="T1" fmla="*/ 2147483647 h 785"/>
              <a:gd name="T2" fmla="*/ 2147483647 w 399"/>
              <a:gd name="T3" fmla="*/ 2147483647 h 785"/>
              <a:gd name="T4" fmla="*/ 2147483647 w 399"/>
              <a:gd name="T5" fmla="*/ 2147483647 h 785"/>
              <a:gd name="T6" fmla="*/ 2147483647 w 399"/>
              <a:gd name="T7" fmla="*/ 2147483647 h 785"/>
              <a:gd name="T8" fmla="*/ 2147483647 w 399"/>
              <a:gd name="T9" fmla="*/ 2147483647 h 785"/>
              <a:gd name="T10" fmla="*/ 2147483647 w 399"/>
              <a:gd name="T11" fmla="*/ 2147483647 h 785"/>
              <a:gd name="T12" fmla="*/ 2147483647 w 399"/>
              <a:gd name="T13" fmla="*/ 2147483647 h 785"/>
              <a:gd name="T14" fmla="*/ 2147483647 w 399"/>
              <a:gd name="T15" fmla="*/ 2147483647 h 785"/>
              <a:gd name="T16" fmla="*/ 2147483647 w 399"/>
              <a:gd name="T17" fmla="*/ 2147483647 h 785"/>
              <a:gd name="T18" fmla="*/ 2147483647 w 399"/>
              <a:gd name="T19" fmla="*/ 2147483647 h 785"/>
              <a:gd name="T20" fmla="*/ 2147483647 w 399"/>
              <a:gd name="T21" fmla="*/ 2147483647 h 785"/>
              <a:gd name="T22" fmla="*/ 2147483647 w 399"/>
              <a:gd name="T23" fmla="*/ 2147483647 h 785"/>
              <a:gd name="T24" fmla="*/ 2147483647 w 399"/>
              <a:gd name="T25" fmla="*/ 2147483647 h 785"/>
              <a:gd name="T26" fmla="*/ 2147483647 w 399"/>
              <a:gd name="T27" fmla="*/ 2147483647 h 785"/>
              <a:gd name="T28" fmla="*/ 2147483647 w 399"/>
              <a:gd name="T29" fmla="*/ 2147483647 h 785"/>
              <a:gd name="T30" fmla="*/ 2147483647 w 399"/>
              <a:gd name="T31" fmla="*/ 2147483647 h 785"/>
              <a:gd name="T32" fmla="*/ 2147483647 w 399"/>
              <a:gd name="T33" fmla="*/ 2147483647 h 785"/>
              <a:gd name="T34" fmla="*/ 2147483647 w 399"/>
              <a:gd name="T35" fmla="*/ 2147483647 h 785"/>
              <a:gd name="T36" fmla="*/ 2147483647 w 399"/>
              <a:gd name="T37" fmla="*/ 2147483647 h 785"/>
              <a:gd name="T38" fmla="*/ 2147483647 w 399"/>
              <a:gd name="T39" fmla="*/ 2147483647 h 785"/>
              <a:gd name="T40" fmla="*/ 2147483647 w 399"/>
              <a:gd name="T41" fmla="*/ 2147483647 h 785"/>
              <a:gd name="T42" fmla="*/ 2147483647 w 399"/>
              <a:gd name="T43" fmla="*/ 2147483647 h 785"/>
              <a:gd name="T44" fmla="*/ 2147483647 w 399"/>
              <a:gd name="T45" fmla="*/ 2147483647 h 785"/>
              <a:gd name="T46" fmla="*/ 2147483647 w 399"/>
              <a:gd name="T47" fmla="*/ 2147483647 h 785"/>
              <a:gd name="T48" fmla="*/ 2147483647 w 399"/>
              <a:gd name="T49" fmla="*/ 2147483647 h 785"/>
              <a:gd name="T50" fmla="*/ 2147483647 w 399"/>
              <a:gd name="T51" fmla="*/ 2147483647 h 785"/>
              <a:gd name="T52" fmla="*/ 2147483647 w 399"/>
              <a:gd name="T53" fmla="*/ 2147483647 h 785"/>
              <a:gd name="T54" fmla="*/ 2147483647 w 399"/>
              <a:gd name="T55" fmla="*/ 0 h 785"/>
              <a:gd name="T56" fmla="*/ 2147483647 w 399"/>
              <a:gd name="T57" fmla="*/ 2147483647 h 785"/>
              <a:gd name="T58" fmla="*/ 2147483647 w 399"/>
              <a:gd name="T59" fmla="*/ 2147483647 h 785"/>
              <a:gd name="T60" fmla="*/ 2147483647 w 399"/>
              <a:gd name="T61" fmla="*/ 2147483647 h 785"/>
              <a:gd name="T62" fmla="*/ 2147483647 w 399"/>
              <a:gd name="T63" fmla="*/ 2147483647 h 785"/>
              <a:gd name="T64" fmla="*/ 2147483647 w 399"/>
              <a:gd name="T65" fmla="*/ 2147483647 h 785"/>
              <a:gd name="T66" fmla="*/ 2147483647 w 399"/>
              <a:gd name="T67" fmla="*/ 2147483647 h 785"/>
              <a:gd name="T68" fmla="*/ 2147483647 w 399"/>
              <a:gd name="T69" fmla="*/ 2147483647 h 785"/>
              <a:gd name="T70" fmla="*/ 2147483647 w 399"/>
              <a:gd name="T71" fmla="*/ 2147483647 h 785"/>
              <a:gd name="T72" fmla="*/ 2147483647 w 399"/>
              <a:gd name="T73" fmla="*/ 2147483647 h 785"/>
              <a:gd name="T74" fmla="*/ 2147483647 w 399"/>
              <a:gd name="T75" fmla="*/ 2147483647 h 785"/>
              <a:gd name="T76" fmla="*/ 2147483647 w 399"/>
              <a:gd name="T77" fmla="*/ 2147483647 h 785"/>
              <a:gd name="T78" fmla="*/ 2147483647 w 399"/>
              <a:gd name="T79" fmla="*/ 2147483647 h 785"/>
              <a:gd name="T80" fmla="*/ 2147483647 w 399"/>
              <a:gd name="T81" fmla="*/ 2147483647 h 785"/>
              <a:gd name="T82" fmla="*/ 2147483647 w 399"/>
              <a:gd name="T83" fmla="*/ 2147483647 h 785"/>
              <a:gd name="T84" fmla="*/ 2147483647 w 399"/>
              <a:gd name="T85" fmla="*/ 2147483647 h 785"/>
              <a:gd name="T86" fmla="*/ 2147483647 w 399"/>
              <a:gd name="T87" fmla="*/ 2147483647 h 785"/>
              <a:gd name="T88" fmla="*/ 2147483647 w 399"/>
              <a:gd name="T89" fmla="*/ 2147483647 h 785"/>
              <a:gd name="T90" fmla="*/ 2147483647 w 399"/>
              <a:gd name="T91" fmla="*/ 2147483647 h 785"/>
              <a:gd name="T92" fmla="*/ 2147483647 w 399"/>
              <a:gd name="T93" fmla="*/ 2147483647 h 785"/>
              <a:gd name="T94" fmla="*/ 2147483647 w 399"/>
              <a:gd name="T95" fmla="*/ 2147483647 h 785"/>
              <a:gd name="T96" fmla="*/ 2147483647 w 399"/>
              <a:gd name="T97" fmla="*/ 2147483647 h 785"/>
              <a:gd name="T98" fmla="*/ 2147483647 w 399"/>
              <a:gd name="T99" fmla="*/ 2147483647 h 785"/>
              <a:gd name="T100" fmla="*/ 2147483647 w 399"/>
              <a:gd name="T101" fmla="*/ 2147483647 h 785"/>
              <a:gd name="T102" fmla="*/ 2147483647 w 399"/>
              <a:gd name="T103" fmla="*/ 0 h 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9"/>
              <a:gd name="T157" fmla="*/ 0 h 785"/>
              <a:gd name="T158" fmla="*/ 399 w 399"/>
              <a:gd name="T159" fmla="*/ 785 h 7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9" h="785">
                <a:moveTo>
                  <a:pt x="216" y="0"/>
                </a:moveTo>
                <a:lnTo>
                  <a:pt x="207" y="1"/>
                </a:lnTo>
                <a:lnTo>
                  <a:pt x="204" y="1"/>
                </a:lnTo>
                <a:lnTo>
                  <a:pt x="184" y="6"/>
                </a:lnTo>
                <a:lnTo>
                  <a:pt x="166" y="14"/>
                </a:lnTo>
                <a:lnTo>
                  <a:pt x="147" y="26"/>
                </a:lnTo>
                <a:lnTo>
                  <a:pt x="145" y="28"/>
                </a:lnTo>
                <a:lnTo>
                  <a:pt x="127" y="43"/>
                </a:lnTo>
                <a:lnTo>
                  <a:pt x="110" y="61"/>
                </a:lnTo>
                <a:lnTo>
                  <a:pt x="94" y="82"/>
                </a:lnTo>
                <a:lnTo>
                  <a:pt x="92" y="85"/>
                </a:lnTo>
                <a:lnTo>
                  <a:pt x="77" y="109"/>
                </a:lnTo>
                <a:lnTo>
                  <a:pt x="62" y="135"/>
                </a:lnTo>
                <a:lnTo>
                  <a:pt x="49" y="164"/>
                </a:lnTo>
                <a:lnTo>
                  <a:pt x="38" y="195"/>
                </a:lnTo>
                <a:lnTo>
                  <a:pt x="27" y="228"/>
                </a:lnTo>
                <a:lnTo>
                  <a:pt x="18" y="263"/>
                </a:lnTo>
                <a:lnTo>
                  <a:pt x="11" y="299"/>
                </a:lnTo>
                <a:lnTo>
                  <a:pt x="11" y="302"/>
                </a:lnTo>
                <a:lnTo>
                  <a:pt x="5" y="340"/>
                </a:lnTo>
                <a:lnTo>
                  <a:pt x="1" y="379"/>
                </a:lnTo>
                <a:lnTo>
                  <a:pt x="0" y="419"/>
                </a:lnTo>
                <a:lnTo>
                  <a:pt x="0" y="457"/>
                </a:lnTo>
                <a:lnTo>
                  <a:pt x="2" y="494"/>
                </a:lnTo>
                <a:lnTo>
                  <a:pt x="6" y="530"/>
                </a:lnTo>
                <a:lnTo>
                  <a:pt x="12" y="564"/>
                </a:lnTo>
                <a:lnTo>
                  <a:pt x="12" y="567"/>
                </a:lnTo>
                <a:lnTo>
                  <a:pt x="20" y="599"/>
                </a:lnTo>
                <a:lnTo>
                  <a:pt x="28" y="630"/>
                </a:lnTo>
                <a:lnTo>
                  <a:pt x="39" y="658"/>
                </a:lnTo>
                <a:lnTo>
                  <a:pt x="50" y="684"/>
                </a:lnTo>
                <a:lnTo>
                  <a:pt x="63" y="707"/>
                </a:lnTo>
                <a:lnTo>
                  <a:pt x="65" y="709"/>
                </a:lnTo>
                <a:lnTo>
                  <a:pt x="79" y="730"/>
                </a:lnTo>
                <a:lnTo>
                  <a:pt x="95" y="747"/>
                </a:lnTo>
                <a:lnTo>
                  <a:pt x="111" y="761"/>
                </a:lnTo>
                <a:lnTo>
                  <a:pt x="114" y="763"/>
                </a:lnTo>
                <a:lnTo>
                  <a:pt x="132" y="774"/>
                </a:lnTo>
                <a:lnTo>
                  <a:pt x="150" y="781"/>
                </a:lnTo>
                <a:lnTo>
                  <a:pt x="153" y="782"/>
                </a:lnTo>
                <a:lnTo>
                  <a:pt x="172" y="785"/>
                </a:lnTo>
                <a:lnTo>
                  <a:pt x="182" y="785"/>
                </a:lnTo>
                <a:lnTo>
                  <a:pt x="192" y="785"/>
                </a:lnTo>
                <a:lnTo>
                  <a:pt x="195" y="784"/>
                </a:lnTo>
                <a:lnTo>
                  <a:pt x="214" y="780"/>
                </a:lnTo>
                <a:lnTo>
                  <a:pt x="233" y="771"/>
                </a:lnTo>
                <a:lnTo>
                  <a:pt x="251" y="760"/>
                </a:lnTo>
                <a:lnTo>
                  <a:pt x="254" y="758"/>
                </a:lnTo>
                <a:lnTo>
                  <a:pt x="272" y="743"/>
                </a:lnTo>
                <a:lnTo>
                  <a:pt x="289" y="724"/>
                </a:lnTo>
                <a:lnTo>
                  <a:pt x="305" y="703"/>
                </a:lnTo>
                <a:lnTo>
                  <a:pt x="307" y="701"/>
                </a:lnTo>
                <a:lnTo>
                  <a:pt x="322" y="677"/>
                </a:lnTo>
                <a:lnTo>
                  <a:pt x="336" y="650"/>
                </a:lnTo>
                <a:lnTo>
                  <a:pt x="349" y="622"/>
                </a:lnTo>
                <a:lnTo>
                  <a:pt x="361" y="591"/>
                </a:lnTo>
                <a:lnTo>
                  <a:pt x="371" y="558"/>
                </a:lnTo>
                <a:lnTo>
                  <a:pt x="380" y="523"/>
                </a:lnTo>
                <a:lnTo>
                  <a:pt x="387" y="486"/>
                </a:lnTo>
                <a:lnTo>
                  <a:pt x="388" y="483"/>
                </a:lnTo>
                <a:lnTo>
                  <a:pt x="394" y="445"/>
                </a:lnTo>
                <a:lnTo>
                  <a:pt x="397" y="406"/>
                </a:lnTo>
                <a:lnTo>
                  <a:pt x="399" y="367"/>
                </a:lnTo>
                <a:lnTo>
                  <a:pt x="399" y="328"/>
                </a:lnTo>
                <a:lnTo>
                  <a:pt x="396" y="291"/>
                </a:lnTo>
                <a:lnTo>
                  <a:pt x="392" y="255"/>
                </a:lnTo>
                <a:lnTo>
                  <a:pt x="387" y="221"/>
                </a:lnTo>
                <a:lnTo>
                  <a:pt x="386" y="218"/>
                </a:lnTo>
                <a:lnTo>
                  <a:pt x="379" y="186"/>
                </a:lnTo>
                <a:lnTo>
                  <a:pt x="370" y="155"/>
                </a:lnTo>
                <a:lnTo>
                  <a:pt x="360" y="127"/>
                </a:lnTo>
                <a:lnTo>
                  <a:pt x="348" y="101"/>
                </a:lnTo>
                <a:lnTo>
                  <a:pt x="335" y="78"/>
                </a:lnTo>
                <a:lnTo>
                  <a:pt x="334" y="76"/>
                </a:lnTo>
                <a:lnTo>
                  <a:pt x="319" y="55"/>
                </a:lnTo>
                <a:lnTo>
                  <a:pt x="304" y="38"/>
                </a:lnTo>
                <a:lnTo>
                  <a:pt x="288" y="24"/>
                </a:lnTo>
                <a:lnTo>
                  <a:pt x="285" y="22"/>
                </a:lnTo>
                <a:lnTo>
                  <a:pt x="267" y="11"/>
                </a:lnTo>
                <a:lnTo>
                  <a:pt x="249" y="4"/>
                </a:lnTo>
                <a:lnTo>
                  <a:pt x="239" y="2"/>
                </a:lnTo>
                <a:lnTo>
                  <a:pt x="236" y="1"/>
                </a:lnTo>
                <a:lnTo>
                  <a:pt x="226" y="0"/>
                </a:lnTo>
                <a:lnTo>
                  <a:pt x="216" y="0"/>
                </a:lnTo>
                <a:lnTo>
                  <a:pt x="226" y="16"/>
                </a:lnTo>
                <a:lnTo>
                  <a:pt x="234" y="17"/>
                </a:lnTo>
                <a:lnTo>
                  <a:pt x="243" y="19"/>
                </a:lnTo>
                <a:lnTo>
                  <a:pt x="261" y="26"/>
                </a:lnTo>
                <a:lnTo>
                  <a:pt x="276" y="35"/>
                </a:lnTo>
                <a:lnTo>
                  <a:pt x="292" y="49"/>
                </a:lnTo>
                <a:lnTo>
                  <a:pt x="307" y="66"/>
                </a:lnTo>
                <a:lnTo>
                  <a:pt x="321" y="86"/>
                </a:lnTo>
                <a:lnTo>
                  <a:pt x="333" y="107"/>
                </a:lnTo>
                <a:lnTo>
                  <a:pt x="345" y="133"/>
                </a:lnTo>
                <a:lnTo>
                  <a:pt x="355" y="161"/>
                </a:lnTo>
                <a:lnTo>
                  <a:pt x="364" y="192"/>
                </a:lnTo>
                <a:lnTo>
                  <a:pt x="371" y="224"/>
                </a:lnTo>
                <a:lnTo>
                  <a:pt x="376" y="255"/>
                </a:lnTo>
                <a:lnTo>
                  <a:pt x="380" y="291"/>
                </a:lnTo>
                <a:lnTo>
                  <a:pt x="383" y="328"/>
                </a:lnTo>
                <a:lnTo>
                  <a:pt x="383" y="367"/>
                </a:lnTo>
                <a:lnTo>
                  <a:pt x="381" y="406"/>
                </a:lnTo>
                <a:lnTo>
                  <a:pt x="378" y="445"/>
                </a:lnTo>
                <a:lnTo>
                  <a:pt x="372" y="481"/>
                </a:lnTo>
                <a:lnTo>
                  <a:pt x="365" y="517"/>
                </a:lnTo>
                <a:lnTo>
                  <a:pt x="356" y="552"/>
                </a:lnTo>
                <a:lnTo>
                  <a:pt x="346" y="585"/>
                </a:lnTo>
                <a:lnTo>
                  <a:pt x="334" y="616"/>
                </a:lnTo>
                <a:lnTo>
                  <a:pt x="321" y="644"/>
                </a:lnTo>
                <a:lnTo>
                  <a:pt x="307" y="671"/>
                </a:lnTo>
                <a:lnTo>
                  <a:pt x="292" y="695"/>
                </a:lnTo>
                <a:lnTo>
                  <a:pt x="278" y="713"/>
                </a:lnTo>
                <a:lnTo>
                  <a:pt x="261" y="732"/>
                </a:lnTo>
                <a:lnTo>
                  <a:pt x="245" y="745"/>
                </a:lnTo>
                <a:lnTo>
                  <a:pt x="227" y="756"/>
                </a:lnTo>
                <a:lnTo>
                  <a:pt x="208" y="765"/>
                </a:lnTo>
                <a:lnTo>
                  <a:pt x="190" y="769"/>
                </a:lnTo>
                <a:lnTo>
                  <a:pt x="182" y="769"/>
                </a:lnTo>
                <a:lnTo>
                  <a:pt x="172" y="769"/>
                </a:lnTo>
                <a:lnTo>
                  <a:pt x="156" y="766"/>
                </a:lnTo>
                <a:lnTo>
                  <a:pt x="138" y="759"/>
                </a:lnTo>
                <a:lnTo>
                  <a:pt x="122" y="750"/>
                </a:lnTo>
                <a:lnTo>
                  <a:pt x="107" y="736"/>
                </a:lnTo>
                <a:lnTo>
                  <a:pt x="91" y="719"/>
                </a:lnTo>
                <a:lnTo>
                  <a:pt x="77" y="699"/>
                </a:lnTo>
                <a:lnTo>
                  <a:pt x="65" y="678"/>
                </a:lnTo>
                <a:lnTo>
                  <a:pt x="54" y="652"/>
                </a:lnTo>
                <a:lnTo>
                  <a:pt x="43" y="624"/>
                </a:lnTo>
                <a:lnTo>
                  <a:pt x="35" y="593"/>
                </a:lnTo>
                <a:lnTo>
                  <a:pt x="27" y="561"/>
                </a:lnTo>
                <a:lnTo>
                  <a:pt x="22" y="530"/>
                </a:lnTo>
                <a:lnTo>
                  <a:pt x="18" y="494"/>
                </a:lnTo>
                <a:lnTo>
                  <a:pt x="16" y="457"/>
                </a:lnTo>
                <a:lnTo>
                  <a:pt x="16" y="419"/>
                </a:lnTo>
                <a:lnTo>
                  <a:pt x="17" y="379"/>
                </a:lnTo>
                <a:lnTo>
                  <a:pt x="21" y="340"/>
                </a:lnTo>
                <a:lnTo>
                  <a:pt x="26" y="304"/>
                </a:lnTo>
                <a:lnTo>
                  <a:pt x="33" y="269"/>
                </a:lnTo>
                <a:lnTo>
                  <a:pt x="42" y="234"/>
                </a:lnTo>
                <a:lnTo>
                  <a:pt x="53" y="201"/>
                </a:lnTo>
                <a:lnTo>
                  <a:pt x="64" y="170"/>
                </a:lnTo>
                <a:lnTo>
                  <a:pt x="77" y="141"/>
                </a:lnTo>
                <a:lnTo>
                  <a:pt x="92" y="115"/>
                </a:lnTo>
                <a:lnTo>
                  <a:pt x="107" y="91"/>
                </a:lnTo>
                <a:lnTo>
                  <a:pt x="121" y="72"/>
                </a:lnTo>
                <a:lnTo>
                  <a:pt x="138" y="54"/>
                </a:lnTo>
                <a:lnTo>
                  <a:pt x="154" y="41"/>
                </a:lnTo>
                <a:lnTo>
                  <a:pt x="172" y="29"/>
                </a:lnTo>
                <a:lnTo>
                  <a:pt x="190" y="21"/>
                </a:lnTo>
                <a:lnTo>
                  <a:pt x="208" y="17"/>
                </a:lnTo>
                <a:lnTo>
                  <a:pt x="216" y="16"/>
                </a:lnTo>
                <a:lnTo>
                  <a:pt x="226" y="16"/>
                </a:lnTo>
                <a:lnTo>
                  <a:pt x="216"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nvGrpSpPr>
          <p:cNvPr id="33813" name="Group 22" descr="25%"/>
          <p:cNvGrpSpPr>
            <a:grpSpLocks/>
          </p:cNvGrpSpPr>
          <p:nvPr/>
        </p:nvGrpSpPr>
        <p:grpSpPr bwMode="auto">
          <a:xfrm rot="-146905">
            <a:off x="4191000" y="3098800"/>
            <a:ext cx="561975" cy="396875"/>
            <a:chOff x="2475" y="2500"/>
            <a:chExt cx="147" cy="107"/>
          </a:xfrm>
        </p:grpSpPr>
        <p:sp>
          <p:nvSpPr>
            <p:cNvPr id="33861" name="Freeform 23" descr="25%"/>
            <p:cNvSpPr>
              <a:spLocks/>
            </p:cNvSpPr>
            <p:nvPr/>
          </p:nvSpPr>
          <p:spPr bwMode="auto">
            <a:xfrm>
              <a:off x="2475" y="2529"/>
              <a:ext cx="101" cy="78"/>
            </a:xfrm>
            <a:custGeom>
              <a:avLst/>
              <a:gdLst>
                <a:gd name="T0" fmla="*/ 0 w 101"/>
                <a:gd name="T1" fmla="*/ 65 h 78"/>
                <a:gd name="T2" fmla="*/ 9 w 101"/>
                <a:gd name="T3" fmla="*/ 78 h 78"/>
                <a:gd name="T4" fmla="*/ 101 w 101"/>
                <a:gd name="T5" fmla="*/ 13 h 78"/>
                <a:gd name="T6" fmla="*/ 92 w 101"/>
                <a:gd name="T7" fmla="*/ 0 h 78"/>
                <a:gd name="T8" fmla="*/ 0 w 101"/>
                <a:gd name="T9" fmla="*/ 65 h 78"/>
                <a:gd name="T10" fmla="*/ 0 60000 65536"/>
                <a:gd name="T11" fmla="*/ 0 60000 65536"/>
                <a:gd name="T12" fmla="*/ 0 60000 65536"/>
                <a:gd name="T13" fmla="*/ 0 60000 65536"/>
                <a:gd name="T14" fmla="*/ 0 60000 65536"/>
                <a:gd name="T15" fmla="*/ 0 w 101"/>
                <a:gd name="T16" fmla="*/ 0 h 78"/>
                <a:gd name="T17" fmla="*/ 101 w 101"/>
                <a:gd name="T18" fmla="*/ 78 h 78"/>
              </a:gdLst>
              <a:ahLst/>
              <a:cxnLst>
                <a:cxn ang="T10">
                  <a:pos x="T0" y="T1"/>
                </a:cxn>
                <a:cxn ang="T11">
                  <a:pos x="T2" y="T3"/>
                </a:cxn>
                <a:cxn ang="T12">
                  <a:pos x="T4" y="T5"/>
                </a:cxn>
                <a:cxn ang="T13">
                  <a:pos x="T6" y="T7"/>
                </a:cxn>
                <a:cxn ang="T14">
                  <a:pos x="T8" y="T9"/>
                </a:cxn>
              </a:cxnLst>
              <a:rect l="T15" t="T16" r="T17" b="T18"/>
              <a:pathLst>
                <a:path w="101" h="78">
                  <a:moveTo>
                    <a:pt x="0" y="65"/>
                  </a:moveTo>
                  <a:lnTo>
                    <a:pt x="9" y="78"/>
                  </a:lnTo>
                  <a:lnTo>
                    <a:pt x="101" y="13"/>
                  </a:lnTo>
                  <a:lnTo>
                    <a:pt x="92" y="0"/>
                  </a:lnTo>
                  <a:lnTo>
                    <a:pt x="0" y="65"/>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33862" name="Freeform 24" descr="25%"/>
            <p:cNvSpPr>
              <a:spLocks/>
            </p:cNvSpPr>
            <p:nvPr/>
          </p:nvSpPr>
          <p:spPr bwMode="auto">
            <a:xfrm>
              <a:off x="2552" y="2500"/>
              <a:ext cx="70" cy="63"/>
            </a:xfrm>
            <a:custGeom>
              <a:avLst/>
              <a:gdLst>
                <a:gd name="T0" fmla="*/ 37 w 70"/>
                <a:gd name="T1" fmla="*/ 63 h 63"/>
                <a:gd name="T2" fmla="*/ 70 w 70"/>
                <a:gd name="T3" fmla="*/ 0 h 63"/>
                <a:gd name="T4" fmla="*/ 0 w 70"/>
                <a:gd name="T5" fmla="*/ 11 h 63"/>
                <a:gd name="T6" fmla="*/ 37 w 70"/>
                <a:gd name="T7" fmla="*/ 63 h 63"/>
                <a:gd name="T8" fmla="*/ 0 60000 65536"/>
                <a:gd name="T9" fmla="*/ 0 60000 65536"/>
                <a:gd name="T10" fmla="*/ 0 60000 65536"/>
                <a:gd name="T11" fmla="*/ 0 60000 65536"/>
                <a:gd name="T12" fmla="*/ 0 w 70"/>
                <a:gd name="T13" fmla="*/ 0 h 63"/>
                <a:gd name="T14" fmla="*/ 70 w 70"/>
                <a:gd name="T15" fmla="*/ 63 h 63"/>
              </a:gdLst>
              <a:ahLst/>
              <a:cxnLst>
                <a:cxn ang="T8">
                  <a:pos x="T0" y="T1"/>
                </a:cxn>
                <a:cxn ang="T9">
                  <a:pos x="T2" y="T3"/>
                </a:cxn>
                <a:cxn ang="T10">
                  <a:pos x="T4" y="T5"/>
                </a:cxn>
                <a:cxn ang="T11">
                  <a:pos x="T6" y="T7"/>
                </a:cxn>
              </a:cxnLst>
              <a:rect l="T12" t="T13" r="T14" b="T15"/>
              <a:pathLst>
                <a:path w="70" h="63">
                  <a:moveTo>
                    <a:pt x="37" y="63"/>
                  </a:moveTo>
                  <a:lnTo>
                    <a:pt x="70" y="0"/>
                  </a:lnTo>
                  <a:lnTo>
                    <a:pt x="0" y="11"/>
                  </a:lnTo>
                  <a:lnTo>
                    <a:pt x="37" y="63"/>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33814" name="Group 25" descr="25%"/>
          <p:cNvGrpSpPr>
            <a:grpSpLocks/>
          </p:cNvGrpSpPr>
          <p:nvPr/>
        </p:nvGrpSpPr>
        <p:grpSpPr bwMode="auto">
          <a:xfrm rot="-146905">
            <a:off x="3522663" y="2252663"/>
            <a:ext cx="241300" cy="881062"/>
            <a:chOff x="2302" y="2232"/>
            <a:chExt cx="63" cy="238"/>
          </a:xfrm>
        </p:grpSpPr>
        <p:sp>
          <p:nvSpPr>
            <p:cNvPr id="33859" name="Freeform 26" descr="25%"/>
            <p:cNvSpPr>
              <a:spLocks/>
            </p:cNvSpPr>
            <p:nvPr/>
          </p:nvSpPr>
          <p:spPr bwMode="auto">
            <a:xfrm>
              <a:off x="2324" y="2296"/>
              <a:ext cx="17" cy="174"/>
            </a:xfrm>
            <a:custGeom>
              <a:avLst/>
              <a:gdLst>
                <a:gd name="T0" fmla="*/ 0 w 17"/>
                <a:gd name="T1" fmla="*/ 174 h 174"/>
                <a:gd name="T2" fmla="*/ 16 w 17"/>
                <a:gd name="T3" fmla="*/ 174 h 174"/>
                <a:gd name="T4" fmla="*/ 17 w 17"/>
                <a:gd name="T5" fmla="*/ 0 h 174"/>
                <a:gd name="T6" fmla="*/ 1 w 17"/>
                <a:gd name="T7" fmla="*/ 0 h 174"/>
                <a:gd name="T8" fmla="*/ 0 w 17"/>
                <a:gd name="T9" fmla="*/ 174 h 174"/>
                <a:gd name="T10" fmla="*/ 0 60000 65536"/>
                <a:gd name="T11" fmla="*/ 0 60000 65536"/>
                <a:gd name="T12" fmla="*/ 0 60000 65536"/>
                <a:gd name="T13" fmla="*/ 0 60000 65536"/>
                <a:gd name="T14" fmla="*/ 0 60000 65536"/>
                <a:gd name="T15" fmla="*/ 0 w 17"/>
                <a:gd name="T16" fmla="*/ 0 h 174"/>
                <a:gd name="T17" fmla="*/ 17 w 17"/>
                <a:gd name="T18" fmla="*/ 174 h 174"/>
              </a:gdLst>
              <a:ahLst/>
              <a:cxnLst>
                <a:cxn ang="T10">
                  <a:pos x="T0" y="T1"/>
                </a:cxn>
                <a:cxn ang="T11">
                  <a:pos x="T2" y="T3"/>
                </a:cxn>
                <a:cxn ang="T12">
                  <a:pos x="T4" y="T5"/>
                </a:cxn>
                <a:cxn ang="T13">
                  <a:pos x="T6" y="T7"/>
                </a:cxn>
                <a:cxn ang="T14">
                  <a:pos x="T8" y="T9"/>
                </a:cxn>
              </a:cxnLst>
              <a:rect l="T15" t="T16" r="T17" b="T18"/>
              <a:pathLst>
                <a:path w="17" h="174">
                  <a:moveTo>
                    <a:pt x="0" y="174"/>
                  </a:moveTo>
                  <a:lnTo>
                    <a:pt x="16" y="174"/>
                  </a:lnTo>
                  <a:lnTo>
                    <a:pt x="17" y="0"/>
                  </a:lnTo>
                  <a:lnTo>
                    <a:pt x="1" y="0"/>
                  </a:lnTo>
                  <a:lnTo>
                    <a:pt x="0" y="174"/>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33860" name="Freeform 27" descr="25%"/>
            <p:cNvSpPr>
              <a:spLocks/>
            </p:cNvSpPr>
            <p:nvPr/>
          </p:nvSpPr>
          <p:spPr bwMode="auto">
            <a:xfrm>
              <a:off x="2302" y="2232"/>
              <a:ext cx="63" cy="65"/>
            </a:xfrm>
            <a:custGeom>
              <a:avLst/>
              <a:gdLst>
                <a:gd name="T0" fmla="*/ 63 w 63"/>
                <a:gd name="T1" fmla="*/ 65 h 65"/>
                <a:gd name="T2" fmla="*/ 32 w 63"/>
                <a:gd name="T3" fmla="*/ 0 h 65"/>
                <a:gd name="T4" fmla="*/ 0 w 63"/>
                <a:gd name="T5" fmla="*/ 64 h 65"/>
                <a:gd name="T6" fmla="*/ 63 w 63"/>
                <a:gd name="T7" fmla="*/ 65 h 65"/>
                <a:gd name="T8" fmla="*/ 0 60000 65536"/>
                <a:gd name="T9" fmla="*/ 0 60000 65536"/>
                <a:gd name="T10" fmla="*/ 0 60000 65536"/>
                <a:gd name="T11" fmla="*/ 0 60000 65536"/>
                <a:gd name="T12" fmla="*/ 0 w 63"/>
                <a:gd name="T13" fmla="*/ 0 h 65"/>
                <a:gd name="T14" fmla="*/ 63 w 63"/>
                <a:gd name="T15" fmla="*/ 65 h 65"/>
              </a:gdLst>
              <a:ahLst/>
              <a:cxnLst>
                <a:cxn ang="T8">
                  <a:pos x="T0" y="T1"/>
                </a:cxn>
                <a:cxn ang="T9">
                  <a:pos x="T2" y="T3"/>
                </a:cxn>
                <a:cxn ang="T10">
                  <a:pos x="T4" y="T5"/>
                </a:cxn>
                <a:cxn ang="T11">
                  <a:pos x="T6" y="T7"/>
                </a:cxn>
              </a:cxnLst>
              <a:rect l="T12" t="T13" r="T14" b="T15"/>
              <a:pathLst>
                <a:path w="63" h="65">
                  <a:moveTo>
                    <a:pt x="63" y="65"/>
                  </a:moveTo>
                  <a:lnTo>
                    <a:pt x="32" y="0"/>
                  </a:lnTo>
                  <a:lnTo>
                    <a:pt x="0" y="64"/>
                  </a:lnTo>
                  <a:lnTo>
                    <a:pt x="63" y="65"/>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33815" name="Group 28" descr="25%"/>
          <p:cNvGrpSpPr>
            <a:grpSpLocks/>
          </p:cNvGrpSpPr>
          <p:nvPr/>
        </p:nvGrpSpPr>
        <p:grpSpPr bwMode="auto">
          <a:xfrm rot="-146905">
            <a:off x="3086100" y="2693988"/>
            <a:ext cx="304800" cy="631825"/>
            <a:chOff x="2184" y="2346"/>
            <a:chExt cx="80" cy="171"/>
          </a:xfrm>
        </p:grpSpPr>
        <p:sp>
          <p:nvSpPr>
            <p:cNvPr id="33857" name="Freeform 29" descr="25%"/>
            <p:cNvSpPr>
              <a:spLocks/>
            </p:cNvSpPr>
            <p:nvPr/>
          </p:nvSpPr>
          <p:spPr bwMode="auto">
            <a:xfrm>
              <a:off x="2206" y="2402"/>
              <a:ext cx="58" cy="115"/>
            </a:xfrm>
            <a:custGeom>
              <a:avLst/>
              <a:gdLst>
                <a:gd name="T0" fmla="*/ 43 w 58"/>
                <a:gd name="T1" fmla="*/ 115 h 115"/>
                <a:gd name="T2" fmla="*/ 58 w 58"/>
                <a:gd name="T3" fmla="*/ 109 h 115"/>
                <a:gd name="T4" fmla="*/ 15 w 58"/>
                <a:gd name="T5" fmla="*/ 0 h 115"/>
                <a:gd name="T6" fmla="*/ 0 w 58"/>
                <a:gd name="T7" fmla="*/ 6 h 115"/>
                <a:gd name="T8" fmla="*/ 43 w 58"/>
                <a:gd name="T9" fmla="*/ 115 h 115"/>
                <a:gd name="T10" fmla="*/ 0 60000 65536"/>
                <a:gd name="T11" fmla="*/ 0 60000 65536"/>
                <a:gd name="T12" fmla="*/ 0 60000 65536"/>
                <a:gd name="T13" fmla="*/ 0 60000 65536"/>
                <a:gd name="T14" fmla="*/ 0 60000 65536"/>
                <a:gd name="T15" fmla="*/ 0 w 58"/>
                <a:gd name="T16" fmla="*/ 0 h 115"/>
                <a:gd name="T17" fmla="*/ 58 w 58"/>
                <a:gd name="T18" fmla="*/ 115 h 115"/>
              </a:gdLst>
              <a:ahLst/>
              <a:cxnLst>
                <a:cxn ang="T10">
                  <a:pos x="T0" y="T1"/>
                </a:cxn>
                <a:cxn ang="T11">
                  <a:pos x="T2" y="T3"/>
                </a:cxn>
                <a:cxn ang="T12">
                  <a:pos x="T4" y="T5"/>
                </a:cxn>
                <a:cxn ang="T13">
                  <a:pos x="T6" y="T7"/>
                </a:cxn>
                <a:cxn ang="T14">
                  <a:pos x="T8" y="T9"/>
                </a:cxn>
              </a:cxnLst>
              <a:rect l="T15" t="T16" r="T17" b="T18"/>
              <a:pathLst>
                <a:path w="58" h="115">
                  <a:moveTo>
                    <a:pt x="43" y="115"/>
                  </a:moveTo>
                  <a:lnTo>
                    <a:pt x="58" y="109"/>
                  </a:lnTo>
                  <a:lnTo>
                    <a:pt x="15" y="0"/>
                  </a:lnTo>
                  <a:lnTo>
                    <a:pt x="0" y="6"/>
                  </a:lnTo>
                  <a:lnTo>
                    <a:pt x="43" y="115"/>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33858" name="Freeform 30" descr="25%"/>
            <p:cNvSpPr>
              <a:spLocks/>
            </p:cNvSpPr>
            <p:nvPr/>
          </p:nvSpPr>
          <p:spPr bwMode="auto">
            <a:xfrm>
              <a:off x="2184" y="2346"/>
              <a:ext cx="59" cy="72"/>
            </a:xfrm>
            <a:custGeom>
              <a:avLst/>
              <a:gdLst>
                <a:gd name="T0" fmla="*/ 59 w 59"/>
                <a:gd name="T1" fmla="*/ 49 h 72"/>
                <a:gd name="T2" fmla="*/ 6 w 59"/>
                <a:gd name="T3" fmla="*/ 0 h 72"/>
                <a:gd name="T4" fmla="*/ 0 w 59"/>
                <a:gd name="T5" fmla="*/ 72 h 72"/>
                <a:gd name="T6" fmla="*/ 59 w 59"/>
                <a:gd name="T7" fmla="*/ 49 h 72"/>
                <a:gd name="T8" fmla="*/ 0 60000 65536"/>
                <a:gd name="T9" fmla="*/ 0 60000 65536"/>
                <a:gd name="T10" fmla="*/ 0 60000 65536"/>
                <a:gd name="T11" fmla="*/ 0 60000 65536"/>
                <a:gd name="T12" fmla="*/ 0 w 59"/>
                <a:gd name="T13" fmla="*/ 0 h 72"/>
                <a:gd name="T14" fmla="*/ 59 w 59"/>
                <a:gd name="T15" fmla="*/ 72 h 72"/>
              </a:gdLst>
              <a:ahLst/>
              <a:cxnLst>
                <a:cxn ang="T8">
                  <a:pos x="T0" y="T1"/>
                </a:cxn>
                <a:cxn ang="T9">
                  <a:pos x="T2" y="T3"/>
                </a:cxn>
                <a:cxn ang="T10">
                  <a:pos x="T4" y="T5"/>
                </a:cxn>
                <a:cxn ang="T11">
                  <a:pos x="T6" y="T7"/>
                </a:cxn>
              </a:cxnLst>
              <a:rect l="T12" t="T13" r="T14" b="T15"/>
              <a:pathLst>
                <a:path w="59" h="72">
                  <a:moveTo>
                    <a:pt x="59" y="49"/>
                  </a:moveTo>
                  <a:lnTo>
                    <a:pt x="6" y="0"/>
                  </a:lnTo>
                  <a:lnTo>
                    <a:pt x="0" y="72"/>
                  </a:lnTo>
                  <a:lnTo>
                    <a:pt x="59" y="49"/>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33816" name="Group 31" descr="25%"/>
          <p:cNvGrpSpPr>
            <a:grpSpLocks/>
          </p:cNvGrpSpPr>
          <p:nvPr/>
        </p:nvGrpSpPr>
        <p:grpSpPr bwMode="auto">
          <a:xfrm rot="-146905">
            <a:off x="2809875" y="3186113"/>
            <a:ext cx="427038" cy="376237"/>
            <a:chOff x="2108" y="2476"/>
            <a:chExt cx="112" cy="102"/>
          </a:xfrm>
        </p:grpSpPr>
        <p:sp>
          <p:nvSpPr>
            <p:cNvPr id="33855" name="Freeform 32" descr="25%"/>
            <p:cNvSpPr>
              <a:spLocks/>
            </p:cNvSpPr>
            <p:nvPr/>
          </p:nvSpPr>
          <p:spPr bwMode="auto">
            <a:xfrm>
              <a:off x="2149" y="2512"/>
              <a:ext cx="71" cy="66"/>
            </a:xfrm>
            <a:custGeom>
              <a:avLst/>
              <a:gdLst>
                <a:gd name="T0" fmla="*/ 60 w 71"/>
                <a:gd name="T1" fmla="*/ 66 h 66"/>
                <a:gd name="T2" fmla="*/ 71 w 71"/>
                <a:gd name="T3" fmla="*/ 54 h 66"/>
                <a:gd name="T4" fmla="*/ 11 w 71"/>
                <a:gd name="T5" fmla="*/ 0 h 66"/>
                <a:gd name="T6" fmla="*/ 0 w 71"/>
                <a:gd name="T7" fmla="*/ 12 h 66"/>
                <a:gd name="T8" fmla="*/ 60 w 71"/>
                <a:gd name="T9" fmla="*/ 66 h 66"/>
                <a:gd name="T10" fmla="*/ 0 60000 65536"/>
                <a:gd name="T11" fmla="*/ 0 60000 65536"/>
                <a:gd name="T12" fmla="*/ 0 60000 65536"/>
                <a:gd name="T13" fmla="*/ 0 60000 65536"/>
                <a:gd name="T14" fmla="*/ 0 60000 65536"/>
                <a:gd name="T15" fmla="*/ 0 w 71"/>
                <a:gd name="T16" fmla="*/ 0 h 66"/>
                <a:gd name="T17" fmla="*/ 71 w 71"/>
                <a:gd name="T18" fmla="*/ 66 h 66"/>
              </a:gdLst>
              <a:ahLst/>
              <a:cxnLst>
                <a:cxn ang="T10">
                  <a:pos x="T0" y="T1"/>
                </a:cxn>
                <a:cxn ang="T11">
                  <a:pos x="T2" y="T3"/>
                </a:cxn>
                <a:cxn ang="T12">
                  <a:pos x="T4" y="T5"/>
                </a:cxn>
                <a:cxn ang="T13">
                  <a:pos x="T6" y="T7"/>
                </a:cxn>
                <a:cxn ang="T14">
                  <a:pos x="T8" y="T9"/>
                </a:cxn>
              </a:cxnLst>
              <a:rect l="T15" t="T16" r="T17" b="T18"/>
              <a:pathLst>
                <a:path w="71" h="66">
                  <a:moveTo>
                    <a:pt x="60" y="66"/>
                  </a:moveTo>
                  <a:lnTo>
                    <a:pt x="71" y="54"/>
                  </a:lnTo>
                  <a:lnTo>
                    <a:pt x="11" y="0"/>
                  </a:lnTo>
                  <a:lnTo>
                    <a:pt x="0" y="12"/>
                  </a:lnTo>
                  <a:lnTo>
                    <a:pt x="60" y="66"/>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33856" name="Freeform 33" descr="25%"/>
            <p:cNvSpPr>
              <a:spLocks/>
            </p:cNvSpPr>
            <p:nvPr/>
          </p:nvSpPr>
          <p:spPr bwMode="auto">
            <a:xfrm>
              <a:off x="2108" y="2476"/>
              <a:ext cx="69" cy="67"/>
            </a:xfrm>
            <a:custGeom>
              <a:avLst/>
              <a:gdLst>
                <a:gd name="T0" fmla="*/ 69 w 69"/>
                <a:gd name="T1" fmla="*/ 20 h 67"/>
                <a:gd name="T2" fmla="*/ 0 w 69"/>
                <a:gd name="T3" fmla="*/ 0 h 67"/>
                <a:gd name="T4" fmla="*/ 26 w 69"/>
                <a:gd name="T5" fmla="*/ 67 h 67"/>
                <a:gd name="T6" fmla="*/ 69 w 69"/>
                <a:gd name="T7" fmla="*/ 20 h 67"/>
                <a:gd name="T8" fmla="*/ 0 60000 65536"/>
                <a:gd name="T9" fmla="*/ 0 60000 65536"/>
                <a:gd name="T10" fmla="*/ 0 60000 65536"/>
                <a:gd name="T11" fmla="*/ 0 60000 65536"/>
                <a:gd name="T12" fmla="*/ 0 w 69"/>
                <a:gd name="T13" fmla="*/ 0 h 67"/>
                <a:gd name="T14" fmla="*/ 69 w 69"/>
                <a:gd name="T15" fmla="*/ 67 h 67"/>
              </a:gdLst>
              <a:ahLst/>
              <a:cxnLst>
                <a:cxn ang="T8">
                  <a:pos x="T0" y="T1"/>
                </a:cxn>
                <a:cxn ang="T9">
                  <a:pos x="T2" y="T3"/>
                </a:cxn>
                <a:cxn ang="T10">
                  <a:pos x="T4" y="T5"/>
                </a:cxn>
                <a:cxn ang="T11">
                  <a:pos x="T6" y="T7"/>
                </a:cxn>
              </a:cxnLst>
              <a:rect l="T12" t="T13" r="T14" b="T15"/>
              <a:pathLst>
                <a:path w="69" h="67">
                  <a:moveTo>
                    <a:pt x="69" y="20"/>
                  </a:moveTo>
                  <a:lnTo>
                    <a:pt x="0" y="0"/>
                  </a:lnTo>
                  <a:lnTo>
                    <a:pt x="26" y="67"/>
                  </a:lnTo>
                  <a:lnTo>
                    <a:pt x="69" y="2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33817" name="Group 34" descr="25%"/>
          <p:cNvGrpSpPr>
            <a:grpSpLocks/>
          </p:cNvGrpSpPr>
          <p:nvPr/>
        </p:nvGrpSpPr>
        <p:grpSpPr bwMode="auto">
          <a:xfrm rot="-146905">
            <a:off x="3357563" y="3357563"/>
            <a:ext cx="249237" cy="2608262"/>
            <a:chOff x="2238" y="2528"/>
            <a:chExt cx="65" cy="704"/>
          </a:xfrm>
        </p:grpSpPr>
        <p:sp>
          <p:nvSpPr>
            <p:cNvPr id="33853" name="Freeform 35" descr="25%"/>
            <p:cNvSpPr>
              <a:spLocks/>
            </p:cNvSpPr>
            <p:nvPr/>
          </p:nvSpPr>
          <p:spPr bwMode="auto">
            <a:xfrm>
              <a:off x="2258" y="2528"/>
              <a:ext cx="20" cy="641"/>
            </a:xfrm>
            <a:custGeom>
              <a:avLst/>
              <a:gdLst>
                <a:gd name="T0" fmla="*/ 16 w 20"/>
                <a:gd name="T1" fmla="*/ 0 h 641"/>
                <a:gd name="T2" fmla="*/ 0 w 20"/>
                <a:gd name="T3" fmla="*/ 0 h 641"/>
                <a:gd name="T4" fmla="*/ 4 w 20"/>
                <a:gd name="T5" fmla="*/ 641 h 641"/>
                <a:gd name="T6" fmla="*/ 20 w 20"/>
                <a:gd name="T7" fmla="*/ 641 h 641"/>
                <a:gd name="T8" fmla="*/ 16 w 20"/>
                <a:gd name="T9" fmla="*/ 0 h 641"/>
                <a:gd name="T10" fmla="*/ 0 60000 65536"/>
                <a:gd name="T11" fmla="*/ 0 60000 65536"/>
                <a:gd name="T12" fmla="*/ 0 60000 65536"/>
                <a:gd name="T13" fmla="*/ 0 60000 65536"/>
                <a:gd name="T14" fmla="*/ 0 60000 65536"/>
                <a:gd name="T15" fmla="*/ 0 w 20"/>
                <a:gd name="T16" fmla="*/ 0 h 641"/>
                <a:gd name="T17" fmla="*/ 20 w 20"/>
                <a:gd name="T18" fmla="*/ 641 h 641"/>
              </a:gdLst>
              <a:ahLst/>
              <a:cxnLst>
                <a:cxn ang="T10">
                  <a:pos x="T0" y="T1"/>
                </a:cxn>
                <a:cxn ang="T11">
                  <a:pos x="T2" y="T3"/>
                </a:cxn>
                <a:cxn ang="T12">
                  <a:pos x="T4" y="T5"/>
                </a:cxn>
                <a:cxn ang="T13">
                  <a:pos x="T6" y="T7"/>
                </a:cxn>
                <a:cxn ang="T14">
                  <a:pos x="T8" y="T9"/>
                </a:cxn>
              </a:cxnLst>
              <a:rect l="T15" t="T16" r="T17" b="T18"/>
              <a:pathLst>
                <a:path w="20" h="641">
                  <a:moveTo>
                    <a:pt x="16" y="0"/>
                  </a:moveTo>
                  <a:lnTo>
                    <a:pt x="0" y="0"/>
                  </a:lnTo>
                  <a:lnTo>
                    <a:pt x="4" y="641"/>
                  </a:lnTo>
                  <a:lnTo>
                    <a:pt x="20" y="641"/>
                  </a:lnTo>
                  <a:lnTo>
                    <a:pt x="16"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33854" name="Freeform 36" descr="25%"/>
            <p:cNvSpPr>
              <a:spLocks/>
            </p:cNvSpPr>
            <p:nvPr/>
          </p:nvSpPr>
          <p:spPr bwMode="auto">
            <a:xfrm>
              <a:off x="2238" y="3168"/>
              <a:ext cx="65" cy="64"/>
            </a:xfrm>
            <a:custGeom>
              <a:avLst/>
              <a:gdLst>
                <a:gd name="T0" fmla="*/ 0 w 65"/>
                <a:gd name="T1" fmla="*/ 0 h 64"/>
                <a:gd name="T2" fmla="*/ 32 w 65"/>
                <a:gd name="T3" fmla="*/ 64 h 64"/>
                <a:gd name="T4" fmla="*/ 65 w 65"/>
                <a:gd name="T5" fmla="*/ 0 h 64"/>
                <a:gd name="T6" fmla="*/ 0 w 65"/>
                <a:gd name="T7" fmla="*/ 0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0"/>
                  </a:moveTo>
                  <a:lnTo>
                    <a:pt x="32" y="64"/>
                  </a:lnTo>
                  <a:lnTo>
                    <a:pt x="65" y="0"/>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33818" name="Group 37" descr="25%"/>
          <p:cNvGrpSpPr>
            <a:grpSpLocks/>
          </p:cNvGrpSpPr>
          <p:nvPr/>
        </p:nvGrpSpPr>
        <p:grpSpPr bwMode="auto">
          <a:xfrm rot="-146905">
            <a:off x="3521075" y="3416300"/>
            <a:ext cx="219075" cy="2513013"/>
            <a:chOff x="2281" y="2490"/>
            <a:chExt cx="63" cy="734"/>
          </a:xfrm>
        </p:grpSpPr>
        <p:sp>
          <p:nvSpPr>
            <p:cNvPr id="33851" name="Freeform 38" descr="25%"/>
            <p:cNvSpPr>
              <a:spLocks/>
            </p:cNvSpPr>
            <p:nvPr/>
          </p:nvSpPr>
          <p:spPr bwMode="auto">
            <a:xfrm>
              <a:off x="2304" y="2490"/>
              <a:ext cx="34" cy="670"/>
            </a:xfrm>
            <a:custGeom>
              <a:avLst/>
              <a:gdLst>
                <a:gd name="T0" fmla="*/ 34 w 34"/>
                <a:gd name="T1" fmla="*/ 0 h 670"/>
                <a:gd name="T2" fmla="*/ 18 w 34"/>
                <a:gd name="T3" fmla="*/ 0 h 670"/>
                <a:gd name="T4" fmla="*/ 0 w 34"/>
                <a:gd name="T5" fmla="*/ 670 h 670"/>
                <a:gd name="T6" fmla="*/ 16 w 34"/>
                <a:gd name="T7" fmla="*/ 670 h 670"/>
                <a:gd name="T8" fmla="*/ 34 w 34"/>
                <a:gd name="T9" fmla="*/ 0 h 670"/>
                <a:gd name="T10" fmla="*/ 0 60000 65536"/>
                <a:gd name="T11" fmla="*/ 0 60000 65536"/>
                <a:gd name="T12" fmla="*/ 0 60000 65536"/>
                <a:gd name="T13" fmla="*/ 0 60000 65536"/>
                <a:gd name="T14" fmla="*/ 0 60000 65536"/>
                <a:gd name="T15" fmla="*/ 0 w 34"/>
                <a:gd name="T16" fmla="*/ 0 h 670"/>
                <a:gd name="T17" fmla="*/ 34 w 34"/>
                <a:gd name="T18" fmla="*/ 670 h 670"/>
              </a:gdLst>
              <a:ahLst/>
              <a:cxnLst>
                <a:cxn ang="T10">
                  <a:pos x="T0" y="T1"/>
                </a:cxn>
                <a:cxn ang="T11">
                  <a:pos x="T2" y="T3"/>
                </a:cxn>
                <a:cxn ang="T12">
                  <a:pos x="T4" y="T5"/>
                </a:cxn>
                <a:cxn ang="T13">
                  <a:pos x="T6" y="T7"/>
                </a:cxn>
                <a:cxn ang="T14">
                  <a:pos x="T8" y="T9"/>
                </a:cxn>
              </a:cxnLst>
              <a:rect l="T15" t="T16" r="T17" b="T18"/>
              <a:pathLst>
                <a:path w="34" h="670">
                  <a:moveTo>
                    <a:pt x="34" y="0"/>
                  </a:moveTo>
                  <a:lnTo>
                    <a:pt x="18" y="0"/>
                  </a:lnTo>
                  <a:lnTo>
                    <a:pt x="0" y="670"/>
                  </a:lnTo>
                  <a:lnTo>
                    <a:pt x="16" y="670"/>
                  </a:lnTo>
                  <a:lnTo>
                    <a:pt x="34"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33852" name="Freeform 39" descr="25%"/>
            <p:cNvSpPr>
              <a:spLocks/>
            </p:cNvSpPr>
            <p:nvPr/>
          </p:nvSpPr>
          <p:spPr bwMode="auto">
            <a:xfrm>
              <a:off x="2281" y="3160"/>
              <a:ext cx="63" cy="64"/>
            </a:xfrm>
            <a:custGeom>
              <a:avLst/>
              <a:gdLst>
                <a:gd name="T0" fmla="*/ 0 w 63"/>
                <a:gd name="T1" fmla="*/ 0 h 64"/>
                <a:gd name="T2" fmla="*/ 29 w 63"/>
                <a:gd name="T3" fmla="*/ 64 h 64"/>
                <a:gd name="T4" fmla="*/ 63 w 63"/>
                <a:gd name="T5" fmla="*/ 2 h 64"/>
                <a:gd name="T6" fmla="*/ 0 w 63"/>
                <a:gd name="T7" fmla="*/ 0 h 64"/>
                <a:gd name="T8" fmla="*/ 0 60000 65536"/>
                <a:gd name="T9" fmla="*/ 0 60000 65536"/>
                <a:gd name="T10" fmla="*/ 0 60000 65536"/>
                <a:gd name="T11" fmla="*/ 0 60000 65536"/>
                <a:gd name="T12" fmla="*/ 0 w 63"/>
                <a:gd name="T13" fmla="*/ 0 h 64"/>
                <a:gd name="T14" fmla="*/ 63 w 63"/>
                <a:gd name="T15" fmla="*/ 64 h 64"/>
              </a:gdLst>
              <a:ahLst/>
              <a:cxnLst>
                <a:cxn ang="T8">
                  <a:pos x="T0" y="T1"/>
                </a:cxn>
                <a:cxn ang="T9">
                  <a:pos x="T2" y="T3"/>
                </a:cxn>
                <a:cxn ang="T10">
                  <a:pos x="T4" y="T5"/>
                </a:cxn>
                <a:cxn ang="T11">
                  <a:pos x="T6" y="T7"/>
                </a:cxn>
              </a:cxnLst>
              <a:rect l="T12" t="T13" r="T14" b="T15"/>
              <a:pathLst>
                <a:path w="63" h="64">
                  <a:moveTo>
                    <a:pt x="0" y="0"/>
                  </a:moveTo>
                  <a:lnTo>
                    <a:pt x="29" y="64"/>
                  </a:lnTo>
                  <a:lnTo>
                    <a:pt x="63" y="2"/>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grpSp>
        <p:nvGrpSpPr>
          <p:cNvPr id="33819" name="Group 40" descr="25%"/>
          <p:cNvGrpSpPr>
            <a:grpSpLocks/>
          </p:cNvGrpSpPr>
          <p:nvPr/>
        </p:nvGrpSpPr>
        <p:grpSpPr bwMode="auto">
          <a:xfrm rot="-146905">
            <a:off x="3665538" y="3395663"/>
            <a:ext cx="311150" cy="2493962"/>
            <a:chOff x="2319" y="2510"/>
            <a:chExt cx="81" cy="706"/>
          </a:xfrm>
        </p:grpSpPr>
        <p:sp>
          <p:nvSpPr>
            <p:cNvPr id="33849" name="Freeform 41" descr="25%"/>
            <p:cNvSpPr>
              <a:spLocks/>
            </p:cNvSpPr>
            <p:nvPr/>
          </p:nvSpPr>
          <p:spPr bwMode="auto">
            <a:xfrm>
              <a:off x="2342" y="2510"/>
              <a:ext cx="58" cy="643"/>
            </a:xfrm>
            <a:custGeom>
              <a:avLst/>
              <a:gdLst>
                <a:gd name="T0" fmla="*/ 58 w 58"/>
                <a:gd name="T1" fmla="*/ 1 h 643"/>
                <a:gd name="T2" fmla="*/ 42 w 58"/>
                <a:gd name="T3" fmla="*/ 0 h 643"/>
                <a:gd name="T4" fmla="*/ 0 w 58"/>
                <a:gd name="T5" fmla="*/ 642 h 643"/>
                <a:gd name="T6" fmla="*/ 16 w 58"/>
                <a:gd name="T7" fmla="*/ 643 h 643"/>
                <a:gd name="T8" fmla="*/ 58 w 58"/>
                <a:gd name="T9" fmla="*/ 1 h 643"/>
                <a:gd name="T10" fmla="*/ 0 60000 65536"/>
                <a:gd name="T11" fmla="*/ 0 60000 65536"/>
                <a:gd name="T12" fmla="*/ 0 60000 65536"/>
                <a:gd name="T13" fmla="*/ 0 60000 65536"/>
                <a:gd name="T14" fmla="*/ 0 60000 65536"/>
                <a:gd name="T15" fmla="*/ 0 w 58"/>
                <a:gd name="T16" fmla="*/ 0 h 643"/>
                <a:gd name="T17" fmla="*/ 58 w 58"/>
                <a:gd name="T18" fmla="*/ 643 h 643"/>
              </a:gdLst>
              <a:ahLst/>
              <a:cxnLst>
                <a:cxn ang="T10">
                  <a:pos x="T0" y="T1"/>
                </a:cxn>
                <a:cxn ang="T11">
                  <a:pos x="T2" y="T3"/>
                </a:cxn>
                <a:cxn ang="T12">
                  <a:pos x="T4" y="T5"/>
                </a:cxn>
                <a:cxn ang="T13">
                  <a:pos x="T6" y="T7"/>
                </a:cxn>
                <a:cxn ang="T14">
                  <a:pos x="T8" y="T9"/>
                </a:cxn>
              </a:cxnLst>
              <a:rect l="T15" t="T16" r="T17" b="T18"/>
              <a:pathLst>
                <a:path w="58" h="643">
                  <a:moveTo>
                    <a:pt x="58" y="1"/>
                  </a:moveTo>
                  <a:lnTo>
                    <a:pt x="42" y="0"/>
                  </a:lnTo>
                  <a:lnTo>
                    <a:pt x="0" y="642"/>
                  </a:lnTo>
                  <a:lnTo>
                    <a:pt x="16" y="643"/>
                  </a:lnTo>
                  <a:lnTo>
                    <a:pt x="58" y="1"/>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sp>
          <p:nvSpPr>
            <p:cNvPr id="33850" name="Freeform 42" descr="25%"/>
            <p:cNvSpPr>
              <a:spLocks/>
            </p:cNvSpPr>
            <p:nvPr/>
          </p:nvSpPr>
          <p:spPr bwMode="auto">
            <a:xfrm>
              <a:off x="2319" y="3151"/>
              <a:ext cx="63" cy="65"/>
            </a:xfrm>
            <a:custGeom>
              <a:avLst/>
              <a:gdLst>
                <a:gd name="T0" fmla="*/ 0 w 63"/>
                <a:gd name="T1" fmla="*/ 0 h 65"/>
                <a:gd name="T2" fmla="*/ 27 w 63"/>
                <a:gd name="T3" fmla="*/ 65 h 65"/>
                <a:gd name="T4" fmla="*/ 63 w 63"/>
                <a:gd name="T5" fmla="*/ 4 h 65"/>
                <a:gd name="T6" fmla="*/ 0 w 63"/>
                <a:gd name="T7" fmla="*/ 0 h 65"/>
                <a:gd name="T8" fmla="*/ 0 60000 65536"/>
                <a:gd name="T9" fmla="*/ 0 60000 65536"/>
                <a:gd name="T10" fmla="*/ 0 60000 65536"/>
                <a:gd name="T11" fmla="*/ 0 60000 65536"/>
                <a:gd name="T12" fmla="*/ 0 w 63"/>
                <a:gd name="T13" fmla="*/ 0 h 65"/>
                <a:gd name="T14" fmla="*/ 63 w 63"/>
                <a:gd name="T15" fmla="*/ 65 h 65"/>
              </a:gdLst>
              <a:ahLst/>
              <a:cxnLst>
                <a:cxn ang="T8">
                  <a:pos x="T0" y="T1"/>
                </a:cxn>
                <a:cxn ang="T9">
                  <a:pos x="T2" y="T3"/>
                </a:cxn>
                <a:cxn ang="T10">
                  <a:pos x="T4" y="T5"/>
                </a:cxn>
                <a:cxn ang="T11">
                  <a:pos x="T6" y="T7"/>
                </a:cxn>
              </a:cxnLst>
              <a:rect l="T12" t="T13" r="T14" b="T15"/>
              <a:pathLst>
                <a:path w="63" h="65">
                  <a:moveTo>
                    <a:pt x="0" y="0"/>
                  </a:moveTo>
                  <a:lnTo>
                    <a:pt x="27" y="65"/>
                  </a:lnTo>
                  <a:lnTo>
                    <a:pt x="63" y="4"/>
                  </a:lnTo>
                  <a:lnTo>
                    <a:pt x="0" y="0"/>
                  </a:lnTo>
                  <a:close/>
                </a:path>
              </a:pathLst>
            </a:custGeom>
            <a:pattFill prst="pct25">
              <a:fgClr>
                <a:schemeClr val="tx2"/>
              </a:fgClr>
              <a:bgClr>
                <a:srgbClr val="FFFFFF"/>
              </a:bgClr>
            </a:pattFill>
            <a:ln w="3175">
              <a:solidFill>
                <a:schemeClr val="bg2"/>
              </a:solidFill>
              <a:round/>
              <a:headEnd/>
              <a:tailEnd/>
            </a:ln>
          </p:spPr>
          <p:txBody>
            <a:bodyPr/>
            <a:lstStyle/>
            <a:p>
              <a:endParaRPr lang="en-US"/>
            </a:p>
          </p:txBody>
        </p:sp>
      </p:grpSp>
      <p:sp>
        <p:nvSpPr>
          <p:cNvPr id="33820" name="Oval 43"/>
          <p:cNvSpPr>
            <a:spLocks noChangeArrowheads="1"/>
          </p:cNvSpPr>
          <p:nvPr/>
        </p:nvSpPr>
        <p:spPr bwMode="auto">
          <a:xfrm>
            <a:off x="4090988" y="3395663"/>
            <a:ext cx="1125537" cy="288925"/>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1" name="Oval 44"/>
          <p:cNvSpPr>
            <a:spLocks noChangeArrowheads="1"/>
          </p:cNvSpPr>
          <p:nvPr/>
        </p:nvSpPr>
        <p:spPr bwMode="auto">
          <a:xfrm rot="1388831">
            <a:off x="2979738" y="1919288"/>
            <a:ext cx="552450" cy="84931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2" name="Line 45"/>
          <p:cNvSpPr>
            <a:spLocks noChangeShapeType="1"/>
          </p:cNvSpPr>
          <p:nvPr/>
        </p:nvSpPr>
        <p:spPr bwMode="auto">
          <a:xfrm flipH="1">
            <a:off x="4089400" y="4538663"/>
            <a:ext cx="1233488" cy="1189037"/>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3823" name="Line 46"/>
          <p:cNvSpPr>
            <a:spLocks noChangeShapeType="1"/>
          </p:cNvSpPr>
          <p:nvPr/>
        </p:nvSpPr>
        <p:spPr bwMode="auto">
          <a:xfrm flipH="1">
            <a:off x="3530600" y="6073775"/>
            <a:ext cx="1417638" cy="3175"/>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3824" name="Line 47"/>
          <p:cNvSpPr>
            <a:spLocks noChangeShapeType="1"/>
          </p:cNvSpPr>
          <p:nvPr/>
        </p:nvSpPr>
        <p:spPr bwMode="auto">
          <a:xfrm>
            <a:off x="2206625" y="4722813"/>
            <a:ext cx="631825" cy="122237"/>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3825" name="Line 48"/>
          <p:cNvSpPr>
            <a:spLocks noChangeShapeType="1"/>
          </p:cNvSpPr>
          <p:nvPr/>
        </p:nvSpPr>
        <p:spPr bwMode="auto">
          <a:xfrm>
            <a:off x="2405063" y="2460625"/>
            <a:ext cx="1323975" cy="312738"/>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3826" name="Line 49"/>
          <p:cNvSpPr>
            <a:spLocks noChangeShapeType="1"/>
          </p:cNvSpPr>
          <p:nvPr/>
        </p:nvSpPr>
        <p:spPr bwMode="auto">
          <a:xfrm flipV="1">
            <a:off x="3144838" y="6076950"/>
            <a:ext cx="271462" cy="411163"/>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85042" name="Text Box 50" descr="10%"/>
          <p:cNvSpPr txBox="1">
            <a:spLocks noChangeArrowheads="1"/>
          </p:cNvSpPr>
          <p:nvPr/>
        </p:nvSpPr>
        <p:spPr bwMode="auto">
          <a:xfrm>
            <a:off x="2708275" y="4171950"/>
            <a:ext cx="1182688" cy="293688"/>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lIns="86173" tIns="43087" rIns="86173" bIns="43087">
            <a:spAutoFit/>
          </a:bodyPr>
          <a:lstStyle/>
          <a:p>
            <a:pPr algn="ctr" defTabSz="862013">
              <a:spcBef>
                <a:spcPct val="50000"/>
              </a:spcBef>
              <a:defRPr/>
            </a:pPr>
            <a:r>
              <a:rPr lang="en-US" sz="1300" b="1">
                <a:latin typeface="Helvetica" pitchFamily="1" charset="0"/>
                <a:ea typeface="ＭＳ Ｐゴシック" pitchFamily="1" charset="-128"/>
                <a:cs typeface="ＭＳ Ｐゴシック" pitchFamily="1" charset="-128"/>
              </a:rPr>
              <a:t>Samaria</a:t>
            </a:r>
          </a:p>
        </p:txBody>
      </p:sp>
      <p:sp>
        <p:nvSpPr>
          <p:cNvPr id="85043" name="Text Box 51" descr="10%"/>
          <p:cNvSpPr txBox="1">
            <a:spLocks noChangeArrowheads="1"/>
          </p:cNvSpPr>
          <p:nvPr/>
        </p:nvSpPr>
        <p:spPr bwMode="auto">
          <a:xfrm>
            <a:off x="2622550" y="2787650"/>
            <a:ext cx="1003300" cy="293688"/>
          </a:xfrm>
          <a:prstGeom prst="rect">
            <a:avLst/>
          </a:prstGeom>
          <a:pattFill prst="pct10">
            <a:fgClr>
              <a:schemeClr val="tx1"/>
            </a:fgClr>
            <a:bgClr>
              <a:srgbClr val="FFFFFF"/>
            </a:bgClr>
          </a:pattFill>
          <a:ln w="9525">
            <a:solidFill>
              <a:schemeClr val="tx1"/>
            </a:solidFill>
            <a:miter lim="800000"/>
            <a:headEnd/>
            <a:tailEnd/>
          </a:ln>
          <a:effectLst>
            <a:outerShdw blurRad="63500" dist="125724" dir="2700000" algn="ctr" rotWithShape="0">
              <a:schemeClr val="tx1">
                <a:alpha val="74998"/>
              </a:schemeClr>
            </a:outerShdw>
          </a:effectLst>
        </p:spPr>
        <p:txBody>
          <a:bodyPr lIns="86173" tIns="43087" rIns="86173" bIns="43087">
            <a:spAutoFit/>
          </a:bodyPr>
          <a:lstStyle/>
          <a:p>
            <a:pPr algn="ctr" defTabSz="862013">
              <a:spcBef>
                <a:spcPct val="50000"/>
              </a:spcBef>
              <a:defRPr/>
            </a:pPr>
            <a:r>
              <a:rPr lang="en-US" sz="1300" b="1">
                <a:latin typeface="Helvetica" pitchFamily="1" charset="0"/>
                <a:ea typeface="ＭＳ Ｐゴシック" pitchFamily="1" charset="-128"/>
                <a:cs typeface="ＭＳ Ｐゴシック" pitchFamily="1" charset="-128"/>
              </a:rPr>
              <a:t>Galilea</a:t>
            </a:r>
          </a:p>
        </p:txBody>
      </p:sp>
      <p:sp>
        <p:nvSpPr>
          <p:cNvPr id="33829" name="Line 52"/>
          <p:cNvSpPr>
            <a:spLocks noChangeShapeType="1"/>
          </p:cNvSpPr>
          <p:nvPr/>
        </p:nvSpPr>
        <p:spPr bwMode="auto">
          <a:xfrm flipH="1">
            <a:off x="4286250" y="2165350"/>
            <a:ext cx="53975" cy="569913"/>
          </a:xfrm>
          <a:prstGeom prst="line">
            <a:avLst/>
          </a:prstGeom>
          <a:noFill/>
          <a:ln w="57150">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3830" name="AutoShape 53"/>
          <p:cNvSpPr>
            <a:spLocks noChangeArrowheads="1"/>
          </p:cNvSpPr>
          <p:nvPr/>
        </p:nvSpPr>
        <p:spPr bwMode="auto">
          <a:xfrm>
            <a:off x="3498850" y="3224213"/>
            <a:ext cx="622300" cy="173037"/>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3831" name="Group 54"/>
          <p:cNvGrpSpPr>
            <a:grpSpLocks/>
          </p:cNvGrpSpPr>
          <p:nvPr/>
        </p:nvGrpSpPr>
        <p:grpSpPr bwMode="auto">
          <a:xfrm>
            <a:off x="600075" y="5784850"/>
            <a:ext cx="312738" cy="381000"/>
            <a:chOff x="168" y="3456"/>
            <a:chExt cx="216" cy="248"/>
          </a:xfrm>
        </p:grpSpPr>
        <p:sp>
          <p:nvSpPr>
            <p:cNvPr id="33847" name="Rectangle 55"/>
            <p:cNvSpPr>
              <a:spLocks noChangeArrowheads="1"/>
            </p:cNvSpPr>
            <p:nvPr/>
          </p:nvSpPr>
          <p:spPr bwMode="auto">
            <a:xfrm>
              <a:off x="172" y="3467"/>
              <a:ext cx="20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p>
              <a:pPr defTabSz="862013"/>
              <a:r>
                <a:rPr lang="en-US" sz="1700" b="1">
                  <a:latin typeface="Helvetica" charset="0"/>
                </a:rPr>
                <a:t>1</a:t>
              </a:r>
            </a:p>
          </p:txBody>
        </p:sp>
        <p:sp>
          <p:nvSpPr>
            <p:cNvPr id="33848" name="AutoShape 56"/>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6173" tIns="43087" rIns="86173" bIns="43087">
              <a:spAutoFit/>
            </a:bodyPr>
            <a:lstStyle/>
            <a:p>
              <a:endParaRPr lang="en-US"/>
            </a:p>
          </p:txBody>
        </p:sp>
      </p:grpSp>
      <p:grpSp>
        <p:nvGrpSpPr>
          <p:cNvPr id="33832" name="Group 57"/>
          <p:cNvGrpSpPr>
            <a:grpSpLocks/>
          </p:cNvGrpSpPr>
          <p:nvPr/>
        </p:nvGrpSpPr>
        <p:grpSpPr bwMode="auto">
          <a:xfrm>
            <a:off x="542925" y="3876675"/>
            <a:ext cx="311150" cy="381000"/>
            <a:chOff x="168" y="3456"/>
            <a:chExt cx="216" cy="248"/>
          </a:xfrm>
        </p:grpSpPr>
        <p:sp>
          <p:nvSpPr>
            <p:cNvPr id="33845" name="Rectangle 58"/>
            <p:cNvSpPr>
              <a:spLocks noChangeArrowheads="1"/>
            </p:cNvSpPr>
            <p:nvPr/>
          </p:nvSpPr>
          <p:spPr bwMode="auto">
            <a:xfrm>
              <a:off x="172" y="3467"/>
              <a:ext cx="20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p>
              <a:pPr defTabSz="862013"/>
              <a:r>
                <a:rPr lang="en-US" sz="1700" b="1">
                  <a:latin typeface="Helvetica" charset="0"/>
                </a:rPr>
                <a:t>2</a:t>
              </a:r>
            </a:p>
          </p:txBody>
        </p:sp>
        <p:sp>
          <p:nvSpPr>
            <p:cNvPr id="33846" name="AutoShape 59"/>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6173" tIns="43087" rIns="86173" bIns="43087">
              <a:spAutoFit/>
            </a:bodyPr>
            <a:lstStyle/>
            <a:p>
              <a:endParaRPr lang="en-US"/>
            </a:p>
          </p:txBody>
        </p:sp>
      </p:grpSp>
      <p:grpSp>
        <p:nvGrpSpPr>
          <p:cNvPr id="33833" name="Group 60"/>
          <p:cNvGrpSpPr>
            <a:grpSpLocks/>
          </p:cNvGrpSpPr>
          <p:nvPr/>
        </p:nvGrpSpPr>
        <p:grpSpPr bwMode="auto">
          <a:xfrm>
            <a:off x="242888" y="1931988"/>
            <a:ext cx="311150" cy="381000"/>
            <a:chOff x="168" y="3456"/>
            <a:chExt cx="216" cy="248"/>
          </a:xfrm>
        </p:grpSpPr>
        <p:sp>
          <p:nvSpPr>
            <p:cNvPr id="33843" name="Rectangle 61"/>
            <p:cNvSpPr>
              <a:spLocks noChangeArrowheads="1"/>
            </p:cNvSpPr>
            <p:nvPr/>
          </p:nvSpPr>
          <p:spPr bwMode="auto">
            <a:xfrm>
              <a:off x="172" y="3467"/>
              <a:ext cx="20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p>
              <a:pPr defTabSz="862013"/>
              <a:r>
                <a:rPr lang="en-US" sz="1700" b="1">
                  <a:latin typeface="Helvetica" charset="0"/>
                </a:rPr>
                <a:t>3</a:t>
              </a:r>
            </a:p>
          </p:txBody>
        </p:sp>
        <p:sp>
          <p:nvSpPr>
            <p:cNvPr id="33844" name="AutoShape 62"/>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6173" tIns="43087" rIns="86173" bIns="43087">
              <a:spAutoFit/>
            </a:bodyPr>
            <a:lstStyle/>
            <a:p>
              <a:endParaRPr lang="en-US"/>
            </a:p>
          </p:txBody>
        </p:sp>
      </p:grpSp>
      <p:grpSp>
        <p:nvGrpSpPr>
          <p:cNvPr id="33834" name="Group 63"/>
          <p:cNvGrpSpPr>
            <a:grpSpLocks/>
          </p:cNvGrpSpPr>
          <p:nvPr/>
        </p:nvGrpSpPr>
        <p:grpSpPr bwMode="auto">
          <a:xfrm>
            <a:off x="6142038" y="3692525"/>
            <a:ext cx="311150" cy="381000"/>
            <a:chOff x="168" y="3456"/>
            <a:chExt cx="216" cy="248"/>
          </a:xfrm>
        </p:grpSpPr>
        <p:sp>
          <p:nvSpPr>
            <p:cNvPr id="33841" name="Rectangle 64"/>
            <p:cNvSpPr>
              <a:spLocks noChangeArrowheads="1"/>
            </p:cNvSpPr>
            <p:nvPr/>
          </p:nvSpPr>
          <p:spPr bwMode="auto">
            <a:xfrm>
              <a:off x="172" y="3467"/>
              <a:ext cx="20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p>
              <a:pPr defTabSz="862013"/>
              <a:r>
                <a:rPr lang="en-US" sz="1700" b="1">
                  <a:latin typeface="Helvetica" charset="0"/>
                </a:rPr>
                <a:t>4</a:t>
              </a:r>
            </a:p>
          </p:txBody>
        </p:sp>
        <p:sp>
          <p:nvSpPr>
            <p:cNvPr id="33842" name="AutoShape 65"/>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6173" tIns="43087" rIns="86173" bIns="43087">
              <a:spAutoFit/>
            </a:bodyPr>
            <a:lstStyle/>
            <a:p>
              <a:endParaRPr lang="en-US"/>
            </a:p>
          </p:txBody>
        </p:sp>
      </p:grpSp>
      <p:grpSp>
        <p:nvGrpSpPr>
          <p:cNvPr id="33835" name="Group 66"/>
          <p:cNvGrpSpPr>
            <a:grpSpLocks/>
          </p:cNvGrpSpPr>
          <p:nvPr/>
        </p:nvGrpSpPr>
        <p:grpSpPr bwMode="auto">
          <a:xfrm>
            <a:off x="6015038" y="5440363"/>
            <a:ext cx="311150" cy="381000"/>
            <a:chOff x="168" y="3456"/>
            <a:chExt cx="216" cy="248"/>
          </a:xfrm>
        </p:grpSpPr>
        <p:sp>
          <p:nvSpPr>
            <p:cNvPr id="33839" name="Rectangle 67"/>
            <p:cNvSpPr>
              <a:spLocks noChangeArrowheads="1"/>
            </p:cNvSpPr>
            <p:nvPr/>
          </p:nvSpPr>
          <p:spPr bwMode="auto">
            <a:xfrm>
              <a:off x="172" y="3467"/>
              <a:ext cx="20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p>
              <a:pPr defTabSz="862013"/>
              <a:r>
                <a:rPr lang="en-US" sz="1700" b="1">
                  <a:latin typeface="Helvetica" charset="0"/>
                </a:rPr>
                <a:t>5</a:t>
              </a:r>
            </a:p>
          </p:txBody>
        </p:sp>
        <p:sp>
          <p:nvSpPr>
            <p:cNvPr id="33840" name="AutoShape 68"/>
            <p:cNvSpPr>
              <a:spLocks noChangeArrowheads="1"/>
            </p:cNvSpPr>
            <p:nvPr/>
          </p:nvSpPr>
          <p:spPr bwMode="auto">
            <a:xfrm>
              <a:off x="168" y="3456"/>
              <a:ext cx="216" cy="24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6173" tIns="43087" rIns="86173" bIns="43087">
              <a:spAutoFit/>
            </a:bodyPr>
            <a:lstStyle/>
            <a:p>
              <a:endParaRPr lang="en-US"/>
            </a:p>
          </p:txBody>
        </p:sp>
      </p:grpSp>
      <p:sp>
        <p:nvSpPr>
          <p:cNvPr id="33836" name="AutoShape 69"/>
          <p:cNvSpPr>
            <a:spLocks noChangeArrowheads="1"/>
          </p:cNvSpPr>
          <p:nvPr/>
        </p:nvSpPr>
        <p:spPr bwMode="auto">
          <a:xfrm>
            <a:off x="3290888" y="6140450"/>
            <a:ext cx="622300" cy="17303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7" name="Text Box 70"/>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33838" name="Text Box 71"/>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35843"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78</a:t>
            </a:r>
          </a:p>
        </p:txBody>
      </p:sp>
      <p:grpSp>
        <p:nvGrpSpPr>
          <p:cNvPr id="35844" name="Group 1029"/>
          <p:cNvGrpSpPr>
            <a:grpSpLocks/>
          </p:cNvGrpSpPr>
          <p:nvPr/>
        </p:nvGrpSpPr>
        <p:grpSpPr bwMode="auto">
          <a:xfrm>
            <a:off x="1863725" y="96838"/>
            <a:ext cx="4632325" cy="1022350"/>
            <a:chOff x="1174" y="61"/>
            <a:chExt cx="2918" cy="644"/>
          </a:xfrm>
        </p:grpSpPr>
        <p:sp>
          <p:nvSpPr>
            <p:cNvPr id="3584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3584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5956300" y="146050"/>
            <a:ext cx="457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08</a:t>
            </a:r>
          </a:p>
        </p:txBody>
      </p:sp>
      <p:sp>
        <p:nvSpPr>
          <p:cNvPr id="222211" name="Text Box 3"/>
          <p:cNvSpPr txBox="1">
            <a:spLocks noChangeArrowheads="1"/>
          </p:cNvSpPr>
          <p:nvPr/>
        </p:nvSpPr>
        <p:spPr bwMode="auto">
          <a:xfrm>
            <a:off x="392113" y="282575"/>
            <a:ext cx="6140450" cy="1792288"/>
          </a:xfrm>
          <a:prstGeom prst="rect">
            <a:avLst/>
          </a:prstGeom>
          <a:noFill/>
          <a:ln w="9525">
            <a:noFill/>
            <a:miter lim="800000"/>
            <a:headEnd/>
            <a:tailEnd/>
          </a:ln>
          <a:effectLst>
            <a:outerShdw blurRad="63500" dist="38099" dir="2700000" algn="ctr" rotWithShape="0">
              <a:srgbClr val="B3B3B3">
                <a:alpha val="74998"/>
              </a:srgbClr>
            </a:outerShdw>
          </a:effectLst>
        </p:spPr>
        <p:txBody>
          <a:bodyPr lIns="86173" tIns="43087" rIns="86173" bIns="43087">
            <a:spAutoFit/>
          </a:bodyPr>
          <a:lstStyle/>
          <a:p>
            <a:pPr algn="ctr" defTabSz="862013">
              <a:spcBef>
                <a:spcPct val="50000"/>
              </a:spcBef>
              <a:defRPr/>
            </a:pPr>
            <a:endParaRPr lang="en-US" sz="3200" b="1" i="1">
              <a:latin typeface="Arial" pitchFamily="1" charset="0"/>
              <a:ea typeface="ＭＳ Ｐゴシック" pitchFamily="1" charset="-128"/>
              <a:cs typeface="ＭＳ Ｐゴシック" pitchFamily="1" charset="-128"/>
            </a:endParaRPr>
          </a:p>
          <a:p>
            <a:pPr algn="ctr" defTabSz="862013">
              <a:spcBef>
                <a:spcPct val="50000"/>
              </a:spcBef>
              <a:defRPr/>
            </a:pPr>
            <a:r>
              <a:rPr lang="en-US" sz="3200" b="1" i="1">
                <a:latin typeface="Arial" pitchFamily="1" charset="0"/>
                <a:ea typeface="ＭＳ Ｐゴシック" pitchFamily="1" charset="-128"/>
                <a:cs typeface="ＭＳ Ｐゴシック" pitchFamily="1" charset="-128"/>
              </a:rPr>
              <a:t>Hacer un tijido con la cronolo</a:t>
            </a:r>
            <a:r>
              <a:rPr lang="es-ES" sz="3200" b="1" i="1">
                <a:latin typeface="Arial" pitchFamily="1" charset="0"/>
                <a:ea typeface="ＭＳ Ｐゴシック" pitchFamily="1" charset="-128"/>
                <a:cs typeface="ＭＳ Ｐゴシック" pitchFamily="1" charset="-128"/>
              </a:rPr>
              <a:t>gía</a:t>
            </a:r>
            <a:r>
              <a:rPr lang="en-US" sz="3200" b="1" i="1">
                <a:latin typeface="Arial" pitchFamily="1" charset="0"/>
                <a:ea typeface="ＭＳ Ｐゴシック" pitchFamily="1" charset="-128"/>
                <a:cs typeface="ＭＳ Ｐゴシック" pitchFamily="1" charset="-128"/>
              </a:rPr>
              <a:t> de la Biblia</a:t>
            </a:r>
          </a:p>
        </p:txBody>
      </p:sp>
      <p:sp>
        <p:nvSpPr>
          <p:cNvPr id="36867" name="Rectangle 4"/>
          <p:cNvSpPr>
            <a:spLocks noChangeArrowheads="1"/>
          </p:cNvSpPr>
          <p:nvPr/>
        </p:nvSpPr>
        <p:spPr bwMode="auto">
          <a:xfrm>
            <a:off x="687388" y="7215188"/>
            <a:ext cx="5910262" cy="682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68" name="Text Box 5"/>
          <p:cNvSpPr txBox="1">
            <a:spLocks noChangeArrowheads="1"/>
          </p:cNvSpPr>
          <p:nvPr/>
        </p:nvSpPr>
        <p:spPr bwMode="auto">
          <a:xfrm>
            <a:off x="479425" y="7329488"/>
            <a:ext cx="6051550" cy="1062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1900" b="1" baseline="-25000"/>
              <a:t>La cronología bíblica progresa a medida que las promesa de Abraham:</a:t>
            </a:r>
            <a:br>
              <a:rPr lang="es-ES" sz="1900" b="1" baseline="-25000"/>
            </a:br>
            <a:r>
              <a:rPr lang="es-ES" sz="1900" b="1" baseline="-25000"/>
              <a:t>• El llamado y el pacto abrahámico de Génesis 12 y 15                                             	• El pacto de la tierra  (Palestino) de Deuteronomio 30,                                       			• El pacto davídico  2 S 7,								• El nuevo pacto de Jeremías 31</a:t>
            </a:r>
          </a:p>
        </p:txBody>
      </p:sp>
      <p:pic>
        <p:nvPicPr>
          <p:cNvPr id="36869" name="Picture 7"/>
          <p:cNvPicPr>
            <a:picLocks noChangeAspect="1" noChangeArrowheads="1"/>
          </p:cNvPicPr>
          <p:nvPr/>
        </p:nvPicPr>
        <p:blipFill>
          <a:blip r:embed="rId3">
            <a:extLst>
              <a:ext uri="{28A0092B-C50C-407E-A947-70E740481C1C}">
                <a14:useLocalDpi xmlns:a14="http://schemas.microsoft.com/office/drawing/2010/main" val="0"/>
              </a:ext>
            </a:extLst>
          </a:blip>
          <a:srcRect b="12761"/>
          <a:stretch>
            <a:fillRect/>
          </a:stretch>
        </p:blipFill>
        <p:spPr bwMode="auto">
          <a:xfrm>
            <a:off x="263525" y="2295525"/>
            <a:ext cx="6192838"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8"/>
          <p:cNvSpPr>
            <a:spLocks noChangeArrowheads="1"/>
          </p:cNvSpPr>
          <p:nvPr/>
        </p:nvSpPr>
        <p:spPr bwMode="auto">
          <a:xfrm>
            <a:off x="1993900" y="4479925"/>
            <a:ext cx="1084263" cy="188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36871" name="Rectangle 9"/>
          <p:cNvSpPr>
            <a:spLocks noChangeArrowheads="1"/>
          </p:cNvSpPr>
          <p:nvPr/>
        </p:nvSpPr>
        <p:spPr bwMode="auto">
          <a:xfrm>
            <a:off x="3821113" y="5973763"/>
            <a:ext cx="52228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36872" name="Text Box 10"/>
          <p:cNvSpPr txBox="1">
            <a:spLocks noChangeArrowheads="1"/>
          </p:cNvSpPr>
          <p:nvPr/>
        </p:nvSpPr>
        <p:spPr bwMode="auto">
          <a:xfrm>
            <a:off x="1184275" y="4403725"/>
            <a:ext cx="26828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Pacto     abrahámico</a:t>
            </a:r>
          </a:p>
        </p:txBody>
      </p:sp>
      <p:sp>
        <p:nvSpPr>
          <p:cNvPr id="222219" name="Rectangle 11"/>
          <p:cNvSpPr>
            <a:spLocks noChangeArrowheads="1"/>
          </p:cNvSpPr>
          <p:nvPr/>
        </p:nvSpPr>
        <p:spPr bwMode="auto">
          <a:xfrm>
            <a:off x="1438275" y="2466975"/>
            <a:ext cx="2012950" cy="508000"/>
          </a:xfrm>
          <a:prstGeom prst="rect">
            <a:avLst/>
          </a:prstGeom>
          <a:noFill/>
          <a:ln w="9525">
            <a:noFill/>
            <a:miter lim="800000"/>
            <a:headEnd/>
            <a:tailEnd/>
          </a:ln>
          <a:effectLst>
            <a:outerShdw blurRad="63500" dist="53882" dir="2700000" algn="ctr" rotWithShape="0">
              <a:schemeClr val="bg2">
                <a:alpha val="74998"/>
              </a:schemeClr>
            </a:outerShdw>
          </a:effectLst>
        </p:spPr>
        <p:txBody>
          <a:bodyPr lIns="50522" tIns="25262" rIns="50522" bIns="25262">
            <a:spAutoFit/>
          </a:bodyPr>
          <a:lstStyle/>
          <a:p>
            <a:pPr defTabSz="862013">
              <a:defRPr/>
            </a:pPr>
            <a:r>
              <a:rPr lang="en-US" sz="3000" b="1" i="1"/>
              <a:t> C  7  S  J</a:t>
            </a:r>
            <a:endParaRPr lang="en-US" sz="4100" i="1"/>
          </a:p>
        </p:txBody>
      </p:sp>
      <p:sp>
        <p:nvSpPr>
          <p:cNvPr id="36874" name="Line 12"/>
          <p:cNvSpPr>
            <a:spLocks noChangeShapeType="1"/>
          </p:cNvSpPr>
          <p:nvPr/>
        </p:nvSpPr>
        <p:spPr bwMode="auto">
          <a:xfrm>
            <a:off x="2117725" y="2749550"/>
            <a:ext cx="1508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50522" tIns="25262" rIns="50522" bIns="25262">
            <a:spAutoFit/>
          </a:bodyPr>
          <a:lstStyle/>
          <a:p>
            <a:endParaRPr lang="en-US"/>
          </a:p>
        </p:txBody>
      </p:sp>
      <p:sp>
        <p:nvSpPr>
          <p:cNvPr id="36875" name="AutoShape 13"/>
          <p:cNvSpPr>
            <a:spLocks noChangeArrowheads="1"/>
          </p:cNvSpPr>
          <p:nvPr/>
        </p:nvSpPr>
        <p:spPr bwMode="auto">
          <a:xfrm>
            <a:off x="4210050" y="2287588"/>
            <a:ext cx="2255838" cy="1290637"/>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50522" tIns="25262" rIns="50522" bIns="25262">
            <a:spAutoFit/>
          </a:bodyPr>
          <a:lstStyle/>
          <a:p>
            <a:endParaRPr lang="en-US"/>
          </a:p>
        </p:txBody>
      </p:sp>
      <p:sp>
        <p:nvSpPr>
          <p:cNvPr id="36876" name="Rectangle 15"/>
          <p:cNvSpPr>
            <a:spLocks noChangeArrowheads="1"/>
          </p:cNvSpPr>
          <p:nvPr/>
        </p:nvSpPr>
        <p:spPr bwMode="auto">
          <a:xfrm rot="-3654650">
            <a:off x="5318919" y="2521744"/>
            <a:ext cx="225266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Cielo nuevo y tierra nueva</a:t>
            </a:r>
            <a:endParaRPr lang="en-US" sz="500">
              <a:latin typeface="Century Gothic" charset="0"/>
            </a:endParaRPr>
          </a:p>
        </p:txBody>
      </p:sp>
      <p:sp>
        <p:nvSpPr>
          <p:cNvPr id="36877" name="Rectangle 16"/>
          <p:cNvSpPr>
            <a:spLocks noChangeArrowheads="1"/>
          </p:cNvSpPr>
          <p:nvPr/>
        </p:nvSpPr>
        <p:spPr bwMode="auto">
          <a:xfrm rot="-3654650">
            <a:off x="4939506" y="2472532"/>
            <a:ext cx="23161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Jucio del gran trono blanco</a:t>
            </a:r>
            <a:endParaRPr lang="en-US" sz="500">
              <a:latin typeface="Century Gothic" charset="0"/>
            </a:endParaRPr>
          </a:p>
        </p:txBody>
      </p:sp>
      <p:sp>
        <p:nvSpPr>
          <p:cNvPr id="36878" name="Rectangle 17"/>
          <p:cNvSpPr>
            <a:spLocks noChangeArrowheads="1"/>
          </p:cNvSpPr>
          <p:nvPr/>
        </p:nvSpPr>
        <p:spPr bwMode="auto">
          <a:xfrm rot="-3654650">
            <a:off x="4575175" y="2563813"/>
            <a:ext cx="22193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Reinado terrenal de Cristo</a:t>
            </a:r>
            <a:endParaRPr lang="en-US" sz="500">
              <a:latin typeface="Century Gothic" charset="0"/>
            </a:endParaRPr>
          </a:p>
        </p:txBody>
      </p:sp>
      <p:sp>
        <p:nvSpPr>
          <p:cNvPr id="36879" name="Rectangle 18"/>
          <p:cNvSpPr>
            <a:spLocks noChangeArrowheads="1"/>
          </p:cNvSpPr>
          <p:nvPr/>
        </p:nvSpPr>
        <p:spPr bwMode="auto">
          <a:xfrm rot="-3654650">
            <a:off x="4312443" y="2774157"/>
            <a:ext cx="17319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La segunda venida</a:t>
            </a:r>
            <a:endParaRPr lang="en-US" sz="500">
              <a:latin typeface="Century Gothic" charset="0"/>
            </a:endParaRPr>
          </a:p>
        </p:txBody>
      </p:sp>
      <p:sp>
        <p:nvSpPr>
          <p:cNvPr id="36880" name="Rectangle 19"/>
          <p:cNvSpPr>
            <a:spLocks noChangeArrowheads="1"/>
          </p:cNvSpPr>
          <p:nvPr/>
        </p:nvSpPr>
        <p:spPr bwMode="auto">
          <a:xfrm rot="-3654650">
            <a:off x="3879057" y="2688431"/>
            <a:ext cx="20701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lnSpc>
                <a:spcPct val="80000"/>
              </a:lnSpc>
            </a:pPr>
            <a:r>
              <a:rPr lang="es-ES" sz="1000" b="1"/>
              <a:t> Cena de las bodas del cordero</a:t>
            </a:r>
            <a:endParaRPr lang="en-US" sz="500">
              <a:latin typeface="Century Gothic" charset="0"/>
            </a:endParaRPr>
          </a:p>
        </p:txBody>
      </p:sp>
      <p:sp>
        <p:nvSpPr>
          <p:cNvPr id="36881" name="Rectangle 20"/>
          <p:cNvSpPr>
            <a:spLocks noChangeArrowheads="1"/>
          </p:cNvSpPr>
          <p:nvPr/>
        </p:nvSpPr>
        <p:spPr bwMode="auto">
          <a:xfrm>
            <a:off x="3079750" y="5103813"/>
            <a:ext cx="992188" cy="188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36882" name="Text Box 21"/>
          <p:cNvSpPr txBox="1">
            <a:spLocks noChangeArrowheads="1"/>
          </p:cNvSpPr>
          <p:nvPr/>
        </p:nvSpPr>
        <p:spPr bwMode="auto">
          <a:xfrm>
            <a:off x="2286000" y="5014913"/>
            <a:ext cx="26828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Pacto    de la tierra</a:t>
            </a:r>
          </a:p>
        </p:txBody>
      </p:sp>
      <p:sp>
        <p:nvSpPr>
          <p:cNvPr id="36883" name="Rectangle 22"/>
          <p:cNvSpPr>
            <a:spLocks noChangeArrowheads="1"/>
          </p:cNvSpPr>
          <p:nvPr/>
        </p:nvSpPr>
        <p:spPr bwMode="auto">
          <a:xfrm>
            <a:off x="4183063" y="5653088"/>
            <a:ext cx="754062" cy="188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36884" name="Text Box 23"/>
          <p:cNvSpPr txBox="1">
            <a:spLocks noChangeArrowheads="1"/>
          </p:cNvSpPr>
          <p:nvPr/>
        </p:nvSpPr>
        <p:spPr bwMode="auto">
          <a:xfrm>
            <a:off x="3373438" y="5572125"/>
            <a:ext cx="185261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Pacto    davídico</a:t>
            </a:r>
          </a:p>
        </p:txBody>
      </p:sp>
      <p:sp>
        <p:nvSpPr>
          <p:cNvPr id="36885" name="Rectangle 24"/>
          <p:cNvSpPr>
            <a:spLocks noChangeArrowheads="1"/>
          </p:cNvSpPr>
          <p:nvPr/>
        </p:nvSpPr>
        <p:spPr bwMode="auto">
          <a:xfrm>
            <a:off x="4552950" y="6330950"/>
            <a:ext cx="512763" cy="188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36886" name="Text Box 25"/>
          <p:cNvSpPr txBox="1">
            <a:spLocks noChangeArrowheads="1"/>
          </p:cNvSpPr>
          <p:nvPr/>
        </p:nvSpPr>
        <p:spPr bwMode="auto">
          <a:xfrm>
            <a:off x="3684588" y="6230938"/>
            <a:ext cx="20526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Nuevo    pacto</a:t>
            </a:r>
          </a:p>
        </p:txBody>
      </p:sp>
      <p:sp>
        <p:nvSpPr>
          <p:cNvPr id="36887" name="Text Box 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36888" name="Text Box 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79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14"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38915"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80</a:t>
            </a:r>
          </a:p>
        </p:txBody>
      </p:sp>
      <p:grpSp>
        <p:nvGrpSpPr>
          <p:cNvPr id="38916" name="Group 1029"/>
          <p:cNvGrpSpPr>
            <a:grpSpLocks/>
          </p:cNvGrpSpPr>
          <p:nvPr/>
        </p:nvGrpSpPr>
        <p:grpSpPr bwMode="auto">
          <a:xfrm>
            <a:off x="1863725" y="96838"/>
            <a:ext cx="4632325" cy="1022350"/>
            <a:chOff x="1174" y="61"/>
            <a:chExt cx="2918" cy="644"/>
          </a:xfrm>
        </p:grpSpPr>
        <p:sp>
          <p:nvSpPr>
            <p:cNvPr id="38917"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38918"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Line 2"/>
          <p:cNvSpPr>
            <a:spLocks noChangeShapeType="1"/>
          </p:cNvSpPr>
          <p:nvPr/>
        </p:nvSpPr>
        <p:spPr bwMode="auto">
          <a:xfrm>
            <a:off x="4406900" y="1447800"/>
            <a:ext cx="7350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9938" name="Rectangle 3"/>
          <p:cNvSpPr>
            <a:spLocks noChangeArrowheads="1"/>
          </p:cNvSpPr>
          <p:nvPr/>
        </p:nvSpPr>
        <p:spPr bwMode="auto">
          <a:xfrm>
            <a:off x="2073275" y="19050"/>
            <a:ext cx="3255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39" name="Text Box 4"/>
          <p:cNvSpPr txBox="1">
            <a:spLocks noChangeArrowheads="1"/>
          </p:cNvSpPr>
          <p:nvPr/>
        </p:nvSpPr>
        <p:spPr bwMode="auto">
          <a:xfrm>
            <a:off x="6508750" y="80963"/>
            <a:ext cx="2682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027" tIns="48513" rIns="97027" bIns="48513" anchor="ctr">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100">
                <a:solidFill>
                  <a:srgbClr val="FFA27C"/>
                </a:solidFill>
                <a:latin typeface="B VAG Rounded Bold" charset="0"/>
              </a:rPr>
              <a:t> </a:t>
            </a:r>
          </a:p>
        </p:txBody>
      </p:sp>
      <p:sp>
        <p:nvSpPr>
          <p:cNvPr id="39940" name="Rectangle 5"/>
          <p:cNvSpPr>
            <a:spLocks noChangeArrowheads="1"/>
          </p:cNvSpPr>
          <p:nvPr/>
        </p:nvSpPr>
        <p:spPr bwMode="auto">
          <a:xfrm>
            <a:off x="1743075" y="5859463"/>
            <a:ext cx="8366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1000" b="1">
              <a:solidFill>
                <a:srgbClr val="000000"/>
              </a:solidFill>
              <a:latin typeface="Chicago" charset="0"/>
            </a:endParaRPr>
          </a:p>
        </p:txBody>
      </p:sp>
      <p:sp>
        <p:nvSpPr>
          <p:cNvPr id="39941" name="AutoShape 6"/>
          <p:cNvSpPr>
            <a:spLocks noChangeArrowheads="1"/>
          </p:cNvSpPr>
          <p:nvPr/>
        </p:nvSpPr>
        <p:spPr bwMode="auto">
          <a:xfrm>
            <a:off x="488950" y="3246438"/>
            <a:ext cx="730250" cy="1090612"/>
          </a:xfrm>
          <a:prstGeom prst="roundRect">
            <a:avLst>
              <a:gd name="adj" fmla="val 16667"/>
            </a:avLst>
          </a:prstGeom>
          <a:solidFill>
            <a:schemeClr val="bg1"/>
          </a:solidFill>
          <a:ln w="19050">
            <a:solidFill>
              <a:schemeClr val="tx1"/>
            </a:solidFill>
            <a:round/>
            <a:headEnd/>
            <a:tailEnd/>
          </a:ln>
        </p:spPr>
        <p:txBody>
          <a:bodyPr lIns="97027" tIns="48513" rIns="97027" bIns="48513">
            <a:spAutoFit/>
          </a:bodyPr>
          <a:lstStyle/>
          <a:p>
            <a:endParaRPr lang="en-US"/>
          </a:p>
        </p:txBody>
      </p:sp>
      <p:sp>
        <p:nvSpPr>
          <p:cNvPr id="39942" name="Rectangle 7"/>
          <p:cNvSpPr>
            <a:spLocks noChangeArrowheads="1"/>
          </p:cNvSpPr>
          <p:nvPr/>
        </p:nvSpPr>
        <p:spPr bwMode="auto">
          <a:xfrm>
            <a:off x="488950" y="3379788"/>
            <a:ext cx="952500" cy="1295400"/>
          </a:xfrm>
          <a:prstGeom prst="rect">
            <a:avLst/>
          </a:prstGeom>
          <a:solidFill>
            <a:schemeClr val="bg1"/>
          </a:solidFill>
          <a:ln w="19050">
            <a:solidFill>
              <a:srgbClr val="000000"/>
            </a:solidFill>
            <a:miter lim="800000"/>
            <a:headEnd/>
            <a:tailEnd/>
          </a:ln>
        </p:spPr>
        <p:txBody>
          <a:bodyPr lIns="97027" tIns="48513" rIns="97027" bIns="48513">
            <a:spAutoFit/>
          </a:bodyPr>
          <a:lstStyle/>
          <a:p>
            <a:endParaRPr lang="en-US"/>
          </a:p>
        </p:txBody>
      </p:sp>
      <p:sp>
        <p:nvSpPr>
          <p:cNvPr id="39943" name="Line 8"/>
          <p:cNvSpPr>
            <a:spLocks noChangeShapeType="1"/>
          </p:cNvSpPr>
          <p:nvPr/>
        </p:nvSpPr>
        <p:spPr bwMode="auto">
          <a:xfrm flipV="1">
            <a:off x="498475" y="3373438"/>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44" name="Line 9"/>
          <p:cNvSpPr>
            <a:spLocks noChangeShapeType="1"/>
          </p:cNvSpPr>
          <p:nvPr/>
        </p:nvSpPr>
        <p:spPr bwMode="auto">
          <a:xfrm flipV="1">
            <a:off x="698500" y="3370263"/>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45" name="Line 10"/>
          <p:cNvSpPr>
            <a:spLocks noChangeShapeType="1"/>
          </p:cNvSpPr>
          <p:nvPr/>
        </p:nvSpPr>
        <p:spPr bwMode="auto">
          <a:xfrm>
            <a:off x="527050" y="45910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46" name="Line 11"/>
          <p:cNvSpPr>
            <a:spLocks noChangeShapeType="1"/>
          </p:cNvSpPr>
          <p:nvPr/>
        </p:nvSpPr>
        <p:spPr bwMode="auto">
          <a:xfrm>
            <a:off x="525463" y="3716338"/>
            <a:ext cx="87788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47" name="Line 12"/>
          <p:cNvSpPr>
            <a:spLocks noChangeShapeType="1"/>
          </p:cNvSpPr>
          <p:nvPr/>
        </p:nvSpPr>
        <p:spPr bwMode="auto">
          <a:xfrm>
            <a:off x="527050" y="44148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48" name="Line 13"/>
          <p:cNvSpPr>
            <a:spLocks noChangeShapeType="1"/>
          </p:cNvSpPr>
          <p:nvPr/>
        </p:nvSpPr>
        <p:spPr bwMode="auto">
          <a:xfrm>
            <a:off x="527050" y="40719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49" name="Line 14"/>
          <p:cNvSpPr>
            <a:spLocks noChangeShapeType="1"/>
          </p:cNvSpPr>
          <p:nvPr/>
        </p:nvSpPr>
        <p:spPr bwMode="auto">
          <a:xfrm flipV="1">
            <a:off x="525463" y="4237038"/>
            <a:ext cx="87788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50" name="Line 15"/>
          <p:cNvSpPr>
            <a:spLocks noChangeShapeType="1"/>
          </p:cNvSpPr>
          <p:nvPr/>
        </p:nvSpPr>
        <p:spPr bwMode="auto">
          <a:xfrm flipV="1">
            <a:off x="525463" y="3892550"/>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51" name="Line 16"/>
          <p:cNvSpPr>
            <a:spLocks noChangeShapeType="1"/>
          </p:cNvSpPr>
          <p:nvPr/>
        </p:nvSpPr>
        <p:spPr bwMode="auto">
          <a:xfrm>
            <a:off x="525463" y="3544888"/>
            <a:ext cx="87788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7027" tIns="48513" rIns="97027" bIns="48513">
            <a:spAutoFit/>
          </a:bodyPr>
          <a:lstStyle/>
          <a:p>
            <a:endParaRPr lang="en-US"/>
          </a:p>
        </p:txBody>
      </p:sp>
      <p:sp>
        <p:nvSpPr>
          <p:cNvPr id="39952" name="AutoShape 17"/>
          <p:cNvSpPr>
            <a:spLocks noChangeArrowheads="1"/>
          </p:cNvSpPr>
          <p:nvPr/>
        </p:nvSpPr>
        <p:spPr bwMode="auto">
          <a:xfrm>
            <a:off x="1703388" y="3725863"/>
            <a:ext cx="695325" cy="903287"/>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lIns="96016" tIns="47166" rIns="96016" bIns="47166">
            <a:spAutoFit/>
          </a:bodyPr>
          <a:lstStyle/>
          <a:p>
            <a:endParaRPr lang="en-US"/>
          </a:p>
        </p:txBody>
      </p:sp>
      <p:sp>
        <p:nvSpPr>
          <p:cNvPr id="39953" name="Rectangle 19"/>
          <p:cNvSpPr>
            <a:spLocks noChangeArrowheads="1"/>
          </p:cNvSpPr>
          <p:nvPr/>
        </p:nvSpPr>
        <p:spPr bwMode="auto">
          <a:xfrm>
            <a:off x="2022475" y="3221038"/>
            <a:ext cx="214313" cy="19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6016" tIns="47166" rIns="96016" bIns="47166">
            <a:spAutoFit/>
          </a:bodyPr>
          <a:lstStyle/>
          <a:p>
            <a:endParaRPr lang="en-US"/>
          </a:p>
        </p:txBody>
      </p:sp>
      <p:sp>
        <p:nvSpPr>
          <p:cNvPr id="39954" name="AutoShape 20"/>
          <p:cNvSpPr>
            <a:spLocks noChangeArrowheads="1"/>
          </p:cNvSpPr>
          <p:nvPr/>
        </p:nvSpPr>
        <p:spPr bwMode="auto">
          <a:xfrm>
            <a:off x="1708150" y="3695700"/>
            <a:ext cx="733425" cy="1066800"/>
          </a:xfrm>
          <a:prstGeom prst="roundRect">
            <a:avLst>
              <a:gd name="adj" fmla="val 16667"/>
            </a:avLst>
          </a:prstGeom>
          <a:solidFill>
            <a:schemeClr val="bg1"/>
          </a:solidFill>
          <a:ln w="19050">
            <a:solidFill>
              <a:schemeClr val="tx1"/>
            </a:solidFill>
            <a:round/>
            <a:headEnd/>
            <a:tailEnd/>
          </a:ln>
        </p:spPr>
        <p:txBody>
          <a:bodyPr wrap="none" lIns="96016" tIns="47166" rIns="96016" bIns="47166">
            <a:spAutoFit/>
          </a:bodyPr>
          <a:lstStyle/>
          <a:p>
            <a:endParaRPr lang="en-US"/>
          </a:p>
        </p:txBody>
      </p:sp>
      <p:sp>
        <p:nvSpPr>
          <p:cNvPr id="39955" name="Rectangle 21"/>
          <p:cNvSpPr>
            <a:spLocks noChangeArrowheads="1"/>
          </p:cNvSpPr>
          <p:nvPr/>
        </p:nvSpPr>
        <p:spPr bwMode="auto">
          <a:xfrm>
            <a:off x="1708150" y="3830638"/>
            <a:ext cx="952500" cy="946150"/>
          </a:xfrm>
          <a:prstGeom prst="rect">
            <a:avLst/>
          </a:prstGeom>
          <a:solidFill>
            <a:schemeClr val="bg1"/>
          </a:solidFill>
          <a:ln w="19050">
            <a:solidFill>
              <a:srgbClr val="000000"/>
            </a:solidFill>
            <a:miter lim="800000"/>
            <a:headEnd/>
            <a:tailEnd/>
          </a:ln>
        </p:spPr>
        <p:txBody>
          <a:bodyPr wrap="none" lIns="96016" tIns="47166" rIns="96016" bIns="47166">
            <a:spAutoFit/>
          </a:bodyPr>
          <a:lstStyle/>
          <a:p>
            <a:endParaRPr lang="en-US"/>
          </a:p>
        </p:txBody>
      </p:sp>
      <p:sp>
        <p:nvSpPr>
          <p:cNvPr id="39956" name="Line 22"/>
          <p:cNvSpPr>
            <a:spLocks noChangeShapeType="1"/>
          </p:cNvSpPr>
          <p:nvPr/>
        </p:nvSpPr>
        <p:spPr bwMode="auto">
          <a:xfrm flipV="1">
            <a:off x="1719263" y="3830638"/>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US"/>
          </a:p>
        </p:txBody>
      </p:sp>
      <p:sp>
        <p:nvSpPr>
          <p:cNvPr id="39957" name="Line 23"/>
          <p:cNvSpPr>
            <a:spLocks noChangeShapeType="1"/>
          </p:cNvSpPr>
          <p:nvPr/>
        </p:nvSpPr>
        <p:spPr bwMode="auto">
          <a:xfrm flipV="1">
            <a:off x="1919288" y="3840163"/>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US"/>
          </a:p>
        </p:txBody>
      </p:sp>
      <p:sp>
        <p:nvSpPr>
          <p:cNvPr id="39958" name="Line 24"/>
          <p:cNvSpPr>
            <a:spLocks noChangeShapeType="1"/>
          </p:cNvSpPr>
          <p:nvPr/>
        </p:nvSpPr>
        <p:spPr bwMode="auto">
          <a:xfrm>
            <a:off x="1744663" y="41735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US"/>
          </a:p>
        </p:txBody>
      </p:sp>
      <p:sp>
        <p:nvSpPr>
          <p:cNvPr id="39959" name="Line 25"/>
          <p:cNvSpPr>
            <a:spLocks noChangeShapeType="1"/>
          </p:cNvSpPr>
          <p:nvPr/>
        </p:nvSpPr>
        <p:spPr bwMode="auto">
          <a:xfrm>
            <a:off x="1746250" y="4529138"/>
            <a:ext cx="8778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US"/>
          </a:p>
        </p:txBody>
      </p:sp>
      <p:sp>
        <p:nvSpPr>
          <p:cNvPr id="39960" name="Line 26"/>
          <p:cNvSpPr>
            <a:spLocks noChangeShapeType="1"/>
          </p:cNvSpPr>
          <p:nvPr/>
        </p:nvSpPr>
        <p:spPr bwMode="auto">
          <a:xfrm flipV="1">
            <a:off x="1744663" y="46926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US"/>
          </a:p>
        </p:txBody>
      </p:sp>
      <p:sp>
        <p:nvSpPr>
          <p:cNvPr id="39961" name="Line 27"/>
          <p:cNvSpPr>
            <a:spLocks noChangeShapeType="1"/>
          </p:cNvSpPr>
          <p:nvPr/>
        </p:nvSpPr>
        <p:spPr bwMode="auto">
          <a:xfrm flipV="1">
            <a:off x="1744663" y="4349750"/>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US"/>
          </a:p>
        </p:txBody>
      </p:sp>
      <p:sp>
        <p:nvSpPr>
          <p:cNvPr id="39962" name="Line 28"/>
          <p:cNvSpPr>
            <a:spLocks noChangeShapeType="1"/>
          </p:cNvSpPr>
          <p:nvPr/>
        </p:nvSpPr>
        <p:spPr bwMode="auto">
          <a:xfrm>
            <a:off x="1744663" y="40005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96016" tIns="47166" rIns="96016" bIns="47166">
            <a:spAutoFit/>
          </a:bodyPr>
          <a:lstStyle/>
          <a:p>
            <a:endParaRPr lang="en-US"/>
          </a:p>
        </p:txBody>
      </p:sp>
      <p:sp>
        <p:nvSpPr>
          <p:cNvPr id="39963" name="AutoShape 29"/>
          <p:cNvSpPr>
            <a:spLocks noChangeArrowheads="1"/>
          </p:cNvSpPr>
          <p:nvPr/>
        </p:nvSpPr>
        <p:spPr bwMode="auto">
          <a:xfrm>
            <a:off x="2947988" y="3662363"/>
            <a:ext cx="731837" cy="492125"/>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39964" name="Freeform 30"/>
          <p:cNvSpPr>
            <a:spLocks/>
          </p:cNvSpPr>
          <p:nvPr/>
        </p:nvSpPr>
        <p:spPr bwMode="auto">
          <a:xfrm>
            <a:off x="3540125" y="3817938"/>
            <a:ext cx="204788" cy="7620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9965" name="Rectangle 31"/>
          <p:cNvSpPr>
            <a:spLocks noChangeArrowheads="1"/>
          </p:cNvSpPr>
          <p:nvPr/>
        </p:nvSpPr>
        <p:spPr bwMode="auto">
          <a:xfrm>
            <a:off x="3032125" y="3903663"/>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s-MX" sz="1000" b="1">
              <a:solidFill>
                <a:srgbClr val="000000"/>
              </a:solidFill>
              <a:latin typeface="Helvetica" charset="0"/>
            </a:endParaRPr>
          </a:p>
        </p:txBody>
      </p:sp>
      <p:sp>
        <p:nvSpPr>
          <p:cNvPr id="39966" name="Rectangle 32"/>
          <p:cNvSpPr>
            <a:spLocks noChangeArrowheads="1"/>
          </p:cNvSpPr>
          <p:nvPr/>
        </p:nvSpPr>
        <p:spPr bwMode="auto">
          <a:xfrm>
            <a:off x="2947988" y="3808413"/>
            <a:ext cx="952500" cy="415925"/>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39967" name="Line 33"/>
          <p:cNvSpPr>
            <a:spLocks noChangeShapeType="1"/>
          </p:cNvSpPr>
          <p:nvPr/>
        </p:nvSpPr>
        <p:spPr bwMode="auto">
          <a:xfrm flipV="1">
            <a:off x="2959100" y="3797300"/>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8" name="Line 34"/>
          <p:cNvSpPr>
            <a:spLocks noChangeShapeType="1"/>
          </p:cNvSpPr>
          <p:nvPr/>
        </p:nvSpPr>
        <p:spPr bwMode="auto">
          <a:xfrm>
            <a:off x="3170238" y="3802063"/>
            <a:ext cx="504825" cy="63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9" name="Line 35"/>
          <p:cNvSpPr>
            <a:spLocks noChangeShapeType="1"/>
          </p:cNvSpPr>
          <p:nvPr/>
        </p:nvSpPr>
        <p:spPr bwMode="auto">
          <a:xfrm>
            <a:off x="2990850" y="41402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70" name="Line 36"/>
          <p:cNvSpPr>
            <a:spLocks noChangeShapeType="1"/>
          </p:cNvSpPr>
          <p:nvPr/>
        </p:nvSpPr>
        <p:spPr bwMode="auto">
          <a:xfrm>
            <a:off x="2990850" y="39687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9971"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588" y="3760788"/>
            <a:ext cx="5572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39972" name="AutoShape 38"/>
          <p:cNvSpPr>
            <a:spLocks noChangeArrowheads="1"/>
          </p:cNvSpPr>
          <p:nvPr/>
        </p:nvSpPr>
        <p:spPr bwMode="auto">
          <a:xfrm>
            <a:off x="4213225" y="3060700"/>
            <a:ext cx="700088" cy="336550"/>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lIns="108108" tIns="53106" rIns="108108" bIns="53106">
            <a:spAutoFit/>
          </a:bodyPr>
          <a:lstStyle/>
          <a:p>
            <a:endParaRPr lang="en-US"/>
          </a:p>
        </p:txBody>
      </p:sp>
      <p:sp>
        <p:nvSpPr>
          <p:cNvPr id="39973" name="Rectangle 39"/>
          <p:cNvSpPr>
            <a:spLocks noChangeArrowheads="1"/>
          </p:cNvSpPr>
          <p:nvPr/>
        </p:nvSpPr>
        <p:spPr bwMode="auto">
          <a:xfrm>
            <a:off x="4346575" y="3257550"/>
            <a:ext cx="2159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8108" tIns="53106" rIns="108108" bIns="53106">
            <a:spAutoFit/>
          </a:bodyPr>
          <a:lstStyle/>
          <a:p>
            <a:pPr defTabSz="969963"/>
            <a:endParaRPr lang="es-MX" sz="1000" b="1">
              <a:solidFill>
                <a:srgbClr val="000000"/>
              </a:solidFill>
              <a:latin typeface="Helvetica" charset="0"/>
            </a:endParaRPr>
          </a:p>
        </p:txBody>
      </p:sp>
      <p:sp>
        <p:nvSpPr>
          <p:cNvPr id="39974" name="Rectangle 40"/>
          <p:cNvSpPr>
            <a:spLocks noChangeArrowheads="1"/>
          </p:cNvSpPr>
          <p:nvPr/>
        </p:nvSpPr>
        <p:spPr bwMode="auto">
          <a:xfrm>
            <a:off x="4579938" y="4487863"/>
            <a:ext cx="195262"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108" tIns="53106" rIns="108108" bIns="53106">
            <a:spAutoFit/>
          </a:bodyPr>
          <a:lstStyle/>
          <a:p>
            <a:endParaRPr lang="en-US"/>
          </a:p>
        </p:txBody>
      </p:sp>
      <p:sp>
        <p:nvSpPr>
          <p:cNvPr id="39975" name="AutoShape 41"/>
          <p:cNvSpPr>
            <a:spLocks noChangeArrowheads="1"/>
          </p:cNvSpPr>
          <p:nvPr/>
        </p:nvSpPr>
        <p:spPr bwMode="auto">
          <a:xfrm>
            <a:off x="4192588" y="3059113"/>
            <a:ext cx="739775" cy="546100"/>
          </a:xfrm>
          <a:prstGeom prst="roundRect">
            <a:avLst>
              <a:gd name="adj" fmla="val 16667"/>
            </a:avLst>
          </a:prstGeom>
          <a:solidFill>
            <a:schemeClr val="bg1"/>
          </a:solidFill>
          <a:ln w="19050">
            <a:solidFill>
              <a:schemeClr val="tx1"/>
            </a:solidFill>
            <a:round/>
            <a:headEnd/>
            <a:tailEnd/>
          </a:ln>
        </p:spPr>
        <p:txBody>
          <a:bodyPr lIns="108108" tIns="53106" rIns="108108" bIns="53106">
            <a:spAutoFit/>
          </a:bodyPr>
          <a:lstStyle/>
          <a:p>
            <a:pPr algn="ctr" defTabSz="969963"/>
            <a:endParaRPr lang="es-MX" sz="2500">
              <a:latin typeface="Times" charset="0"/>
            </a:endParaRPr>
          </a:p>
        </p:txBody>
      </p:sp>
      <p:sp>
        <p:nvSpPr>
          <p:cNvPr id="39976" name="Rectangle 42"/>
          <p:cNvSpPr>
            <a:spLocks noChangeArrowheads="1"/>
          </p:cNvSpPr>
          <p:nvPr/>
        </p:nvSpPr>
        <p:spPr bwMode="auto">
          <a:xfrm>
            <a:off x="4192588" y="3219450"/>
            <a:ext cx="952500" cy="1112838"/>
          </a:xfrm>
          <a:prstGeom prst="rect">
            <a:avLst/>
          </a:prstGeom>
          <a:solidFill>
            <a:schemeClr val="bg1"/>
          </a:solidFill>
          <a:ln w="19050">
            <a:solidFill>
              <a:srgbClr val="000000"/>
            </a:solidFill>
            <a:miter lim="800000"/>
            <a:headEnd/>
            <a:tailEnd/>
          </a:ln>
        </p:spPr>
        <p:txBody>
          <a:bodyPr wrap="none" lIns="108108" tIns="53106" rIns="108108" bIns="53106">
            <a:spAutoFit/>
          </a:bodyPr>
          <a:lstStyle/>
          <a:p>
            <a:endParaRPr lang="en-US"/>
          </a:p>
        </p:txBody>
      </p:sp>
      <p:sp>
        <p:nvSpPr>
          <p:cNvPr id="39977" name="Line 43"/>
          <p:cNvSpPr>
            <a:spLocks noChangeShapeType="1"/>
          </p:cNvSpPr>
          <p:nvPr/>
        </p:nvSpPr>
        <p:spPr bwMode="auto">
          <a:xfrm flipV="1">
            <a:off x="4203700" y="3213100"/>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78" name="Line 44"/>
          <p:cNvSpPr>
            <a:spLocks noChangeShapeType="1"/>
          </p:cNvSpPr>
          <p:nvPr/>
        </p:nvSpPr>
        <p:spPr bwMode="auto">
          <a:xfrm flipV="1">
            <a:off x="4411663" y="3211513"/>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79" name="Line 45"/>
          <p:cNvSpPr>
            <a:spLocks noChangeShapeType="1"/>
          </p:cNvSpPr>
          <p:nvPr/>
        </p:nvSpPr>
        <p:spPr bwMode="auto">
          <a:xfrm>
            <a:off x="4227513" y="35496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80" name="Line 46"/>
          <p:cNvSpPr>
            <a:spLocks noChangeShapeType="1"/>
          </p:cNvSpPr>
          <p:nvPr/>
        </p:nvSpPr>
        <p:spPr bwMode="auto">
          <a:xfrm>
            <a:off x="4229100" y="42481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81" name="Line 47"/>
          <p:cNvSpPr>
            <a:spLocks noChangeShapeType="1"/>
          </p:cNvSpPr>
          <p:nvPr/>
        </p:nvSpPr>
        <p:spPr bwMode="auto">
          <a:xfrm>
            <a:off x="4229100" y="39052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82" name="Line 48"/>
          <p:cNvSpPr>
            <a:spLocks noChangeShapeType="1"/>
          </p:cNvSpPr>
          <p:nvPr/>
        </p:nvSpPr>
        <p:spPr bwMode="auto">
          <a:xfrm flipV="1">
            <a:off x="4227513" y="40703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83" name="Line 49"/>
          <p:cNvSpPr>
            <a:spLocks noChangeShapeType="1"/>
          </p:cNvSpPr>
          <p:nvPr/>
        </p:nvSpPr>
        <p:spPr bwMode="auto">
          <a:xfrm flipV="1">
            <a:off x="4227513" y="3727450"/>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84" name="Line 50"/>
          <p:cNvSpPr>
            <a:spLocks noChangeShapeType="1"/>
          </p:cNvSpPr>
          <p:nvPr/>
        </p:nvSpPr>
        <p:spPr bwMode="auto">
          <a:xfrm>
            <a:off x="4227513" y="33782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39985" name="AutoShape 51"/>
          <p:cNvSpPr>
            <a:spLocks noChangeArrowheads="1"/>
          </p:cNvSpPr>
          <p:nvPr/>
        </p:nvSpPr>
        <p:spPr bwMode="auto">
          <a:xfrm>
            <a:off x="5421313" y="3638550"/>
            <a:ext cx="730250" cy="436563"/>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p>
            <a:pPr algn="ctr" defTabSz="969963"/>
            <a:endParaRPr lang="es-MX" sz="2500">
              <a:latin typeface="Times" charset="0"/>
            </a:endParaRPr>
          </a:p>
        </p:txBody>
      </p:sp>
      <p:sp>
        <p:nvSpPr>
          <p:cNvPr id="39986" name="Freeform 52"/>
          <p:cNvSpPr>
            <a:spLocks/>
          </p:cNvSpPr>
          <p:nvPr/>
        </p:nvSpPr>
        <p:spPr bwMode="auto">
          <a:xfrm>
            <a:off x="6018213" y="3741738"/>
            <a:ext cx="206375" cy="79375"/>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9987" name="AutoShape 53"/>
          <p:cNvSpPr>
            <a:spLocks noChangeArrowheads="1"/>
          </p:cNvSpPr>
          <p:nvPr/>
        </p:nvSpPr>
        <p:spPr bwMode="auto">
          <a:xfrm>
            <a:off x="5457825" y="3649663"/>
            <a:ext cx="660400" cy="288925"/>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9988" name="Rectangle 54"/>
          <p:cNvSpPr>
            <a:spLocks noChangeArrowheads="1"/>
          </p:cNvSpPr>
          <p:nvPr/>
        </p:nvSpPr>
        <p:spPr bwMode="auto">
          <a:xfrm>
            <a:off x="5530850" y="3808413"/>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s-MX" sz="1000" b="1">
              <a:solidFill>
                <a:srgbClr val="000000"/>
              </a:solidFill>
              <a:latin typeface="Helvetica" charset="0"/>
            </a:endParaRPr>
          </a:p>
        </p:txBody>
      </p:sp>
      <p:sp>
        <p:nvSpPr>
          <p:cNvPr id="39989" name="Rectangle 55"/>
          <p:cNvSpPr>
            <a:spLocks noChangeArrowheads="1"/>
          </p:cNvSpPr>
          <p:nvPr/>
        </p:nvSpPr>
        <p:spPr bwMode="auto">
          <a:xfrm>
            <a:off x="5446713" y="3995738"/>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s-MX" sz="1000" b="1">
              <a:solidFill>
                <a:srgbClr val="000000"/>
              </a:solidFill>
              <a:latin typeface="Helvetica" charset="0"/>
            </a:endParaRPr>
          </a:p>
        </p:txBody>
      </p:sp>
      <p:sp>
        <p:nvSpPr>
          <p:cNvPr id="39990" name="Rectangle 56"/>
          <p:cNvSpPr>
            <a:spLocks noChangeArrowheads="1"/>
          </p:cNvSpPr>
          <p:nvPr/>
        </p:nvSpPr>
        <p:spPr bwMode="auto">
          <a:xfrm>
            <a:off x="5418138" y="3776663"/>
            <a:ext cx="952500" cy="420687"/>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39991" name="Line 57"/>
          <p:cNvSpPr>
            <a:spLocks noChangeShapeType="1"/>
          </p:cNvSpPr>
          <p:nvPr/>
        </p:nvSpPr>
        <p:spPr bwMode="auto">
          <a:xfrm flipV="1">
            <a:off x="5435600" y="3763963"/>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2" name="Line 58"/>
          <p:cNvSpPr>
            <a:spLocks noChangeShapeType="1"/>
          </p:cNvSpPr>
          <p:nvPr/>
        </p:nvSpPr>
        <p:spPr bwMode="auto">
          <a:xfrm flipV="1">
            <a:off x="5635625" y="3767138"/>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3" name="Line 59"/>
          <p:cNvSpPr>
            <a:spLocks noChangeShapeType="1"/>
          </p:cNvSpPr>
          <p:nvPr/>
        </p:nvSpPr>
        <p:spPr bwMode="auto">
          <a:xfrm>
            <a:off x="5465763" y="41084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4" name="Line 60"/>
          <p:cNvSpPr>
            <a:spLocks noChangeShapeType="1"/>
          </p:cNvSpPr>
          <p:nvPr/>
        </p:nvSpPr>
        <p:spPr bwMode="auto">
          <a:xfrm>
            <a:off x="5465763" y="39370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5" name="AutoShape 61"/>
          <p:cNvSpPr>
            <a:spLocks noChangeArrowheads="1"/>
          </p:cNvSpPr>
          <p:nvPr/>
        </p:nvSpPr>
        <p:spPr bwMode="auto">
          <a:xfrm>
            <a:off x="5427663" y="5954713"/>
            <a:ext cx="728662" cy="1092200"/>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39996" name="Rectangle 62"/>
          <p:cNvSpPr>
            <a:spLocks noChangeArrowheads="1"/>
          </p:cNvSpPr>
          <p:nvPr/>
        </p:nvSpPr>
        <p:spPr bwMode="auto">
          <a:xfrm>
            <a:off x="5424488" y="6102350"/>
            <a:ext cx="952500" cy="12827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39997" name="Line 63"/>
          <p:cNvSpPr>
            <a:spLocks noChangeShapeType="1"/>
          </p:cNvSpPr>
          <p:nvPr/>
        </p:nvSpPr>
        <p:spPr bwMode="auto">
          <a:xfrm flipV="1">
            <a:off x="5438775" y="6096000"/>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8" name="Line 64"/>
          <p:cNvSpPr>
            <a:spLocks noChangeShapeType="1"/>
          </p:cNvSpPr>
          <p:nvPr/>
        </p:nvSpPr>
        <p:spPr bwMode="auto">
          <a:xfrm flipV="1">
            <a:off x="5627688" y="6092825"/>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9" name="Line 65"/>
          <p:cNvSpPr>
            <a:spLocks noChangeShapeType="1"/>
          </p:cNvSpPr>
          <p:nvPr/>
        </p:nvSpPr>
        <p:spPr bwMode="auto">
          <a:xfrm>
            <a:off x="5465763" y="64262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0" name="Line 66"/>
          <p:cNvSpPr>
            <a:spLocks noChangeShapeType="1"/>
          </p:cNvSpPr>
          <p:nvPr/>
        </p:nvSpPr>
        <p:spPr bwMode="auto">
          <a:xfrm>
            <a:off x="5461000" y="71247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1" name="Line 67"/>
          <p:cNvSpPr>
            <a:spLocks noChangeShapeType="1"/>
          </p:cNvSpPr>
          <p:nvPr/>
        </p:nvSpPr>
        <p:spPr bwMode="auto">
          <a:xfrm>
            <a:off x="5461000" y="7300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2" name="Line 68"/>
          <p:cNvSpPr>
            <a:spLocks noChangeShapeType="1"/>
          </p:cNvSpPr>
          <p:nvPr/>
        </p:nvSpPr>
        <p:spPr bwMode="auto">
          <a:xfrm>
            <a:off x="5467350" y="67818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3" name="Line 69"/>
          <p:cNvSpPr>
            <a:spLocks noChangeShapeType="1"/>
          </p:cNvSpPr>
          <p:nvPr/>
        </p:nvSpPr>
        <p:spPr bwMode="auto">
          <a:xfrm flipV="1">
            <a:off x="5465763" y="69469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4" name="Line 70"/>
          <p:cNvSpPr>
            <a:spLocks noChangeShapeType="1"/>
          </p:cNvSpPr>
          <p:nvPr/>
        </p:nvSpPr>
        <p:spPr bwMode="auto">
          <a:xfrm flipV="1">
            <a:off x="5465763" y="6602413"/>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5" name="Line 71"/>
          <p:cNvSpPr>
            <a:spLocks noChangeShapeType="1"/>
          </p:cNvSpPr>
          <p:nvPr/>
        </p:nvSpPr>
        <p:spPr bwMode="auto">
          <a:xfrm>
            <a:off x="5467350" y="62531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6" name="AutoShape 72"/>
          <p:cNvSpPr>
            <a:spLocks noChangeArrowheads="1"/>
          </p:cNvSpPr>
          <p:nvPr/>
        </p:nvSpPr>
        <p:spPr bwMode="auto">
          <a:xfrm>
            <a:off x="4203700" y="6354763"/>
            <a:ext cx="730250" cy="346075"/>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0007" name="Line 73"/>
          <p:cNvSpPr>
            <a:spLocks noChangeShapeType="1"/>
          </p:cNvSpPr>
          <p:nvPr/>
        </p:nvSpPr>
        <p:spPr bwMode="auto">
          <a:xfrm flipV="1">
            <a:off x="4210050" y="6489700"/>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8" name="Line 74"/>
          <p:cNvSpPr>
            <a:spLocks noChangeShapeType="1"/>
          </p:cNvSpPr>
          <p:nvPr/>
        </p:nvSpPr>
        <p:spPr bwMode="auto">
          <a:xfrm flipV="1">
            <a:off x="4397375" y="6494463"/>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9" name="Line 75"/>
          <p:cNvSpPr>
            <a:spLocks noChangeShapeType="1"/>
          </p:cNvSpPr>
          <p:nvPr/>
        </p:nvSpPr>
        <p:spPr bwMode="auto">
          <a:xfrm>
            <a:off x="4237038" y="6827838"/>
            <a:ext cx="87471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10" name="Line 76"/>
          <p:cNvSpPr>
            <a:spLocks noChangeShapeType="1"/>
          </p:cNvSpPr>
          <p:nvPr/>
        </p:nvSpPr>
        <p:spPr bwMode="auto">
          <a:xfrm>
            <a:off x="4237038" y="66595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11" name="Rectangle 77"/>
          <p:cNvSpPr>
            <a:spLocks noChangeArrowheads="1"/>
          </p:cNvSpPr>
          <p:nvPr/>
        </p:nvSpPr>
        <p:spPr bwMode="auto">
          <a:xfrm>
            <a:off x="4198938" y="6496050"/>
            <a:ext cx="952500" cy="427038"/>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0012" name="Line 78"/>
          <p:cNvSpPr>
            <a:spLocks noChangeShapeType="1"/>
          </p:cNvSpPr>
          <p:nvPr/>
        </p:nvSpPr>
        <p:spPr bwMode="auto">
          <a:xfrm flipV="1">
            <a:off x="4206875" y="6500813"/>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13" name="Line 79"/>
          <p:cNvSpPr>
            <a:spLocks noChangeShapeType="1"/>
          </p:cNvSpPr>
          <p:nvPr/>
        </p:nvSpPr>
        <p:spPr bwMode="auto">
          <a:xfrm flipV="1">
            <a:off x="4408488" y="6508750"/>
            <a:ext cx="5143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14" name="Line 80"/>
          <p:cNvSpPr>
            <a:spLocks noChangeShapeType="1"/>
          </p:cNvSpPr>
          <p:nvPr/>
        </p:nvSpPr>
        <p:spPr bwMode="auto">
          <a:xfrm>
            <a:off x="4267200" y="68326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15" name="Line 81"/>
          <p:cNvSpPr>
            <a:spLocks noChangeShapeType="1"/>
          </p:cNvSpPr>
          <p:nvPr/>
        </p:nvSpPr>
        <p:spPr bwMode="auto">
          <a:xfrm>
            <a:off x="4260850" y="66611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16" name="Rectangle 82"/>
          <p:cNvSpPr>
            <a:spLocks noChangeArrowheads="1"/>
          </p:cNvSpPr>
          <p:nvPr/>
        </p:nvSpPr>
        <p:spPr bwMode="auto">
          <a:xfrm>
            <a:off x="1685925" y="6718300"/>
            <a:ext cx="12128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800" b="1">
              <a:solidFill>
                <a:srgbClr val="000000"/>
              </a:solidFill>
              <a:latin typeface="Helvetica" charset="0"/>
            </a:endParaRPr>
          </a:p>
        </p:txBody>
      </p:sp>
      <p:sp>
        <p:nvSpPr>
          <p:cNvPr id="40017" name="Rectangle 83"/>
          <p:cNvSpPr>
            <a:spLocks noChangeArrowheads="1"/>
          </p:cNvSpPr>
          <p:nvPr/>
        </p:nvSpPr>
        <p:spPr bwMode="auto">
          <a:xfrm>
            <a:off x="1685925" y="6718300"/>
            <a:ext cx="12128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800" b="1">
              <a:solidFill>
                <a:srgbClr val="000000"/>
              </a:solidFill>
              <a:latin typeface="Helvetica" charset="0"/>
            </a:endParaRPr>
          </a:p>
        </p:txBody>
      </p:sp>
      <p:sp>
        <p:nvSpPr>
          <p:cNvPr id="40018" name="AutoShape 86"/>
          <p:cNvSpPr>
            <a:spLocks noChangeArrowheads="1"/>
          </p:cNvSpPr>
          <p:nvPr/>
        </p:nvSpPr>
        <p:spPr bwMode="auto">
          <a:xfrm>
            <a:off x="1722438" y="5926138"/>
            <a:ext cx="730250" cy="1092200"/>
          </a:xfrm>
          <a:prstGeom prst="roundRect">
            <a:avLst>
              <a:gd name="adj" fmla="val 16667"/>
            </a:avLst>
          </a:prstGeom>
          <a:solidFill>
            <a:schemeClr val="bg1"/>
          </a:solidFill>
          <a:ln w="19050">
            <a:solidFill>
              <a:schemeClr val="tx1"/>
            </a:solidFill>
            <a:round/>
            <a:headEnd/>
            <a:tailEnd/>
          </a:ln>
        </p:spPr>
        <p:txBody>
          <a:bodyPr lIns="96016" tIns="47166" rIns="96016" bIns="47166">
            <a:spAutoFit/>
          </a:bodyPr>
          <a:lstStyle/>
          <a:p>
            <a:endParaRPr lang="en-US"/>
          </a:p>
        </p:txBody>
      </p:sp>
      <p:sp>
        <p:nvSpPr>
          <p:cNvPr id="40019" name="Rectangle 87"/>
          <p:cNvSpPr>
            <a:spLocks noChangeArrowheads="1"/>
          </p:cNvSpPr>
          <p:nvPr/>
        </p:nvSpPr>
        <p:spPr bwMode="auto">
          <a:xfrm>
            <a:off x="1722438" y="6072188"/>
            <a:ext cx="952500" cy="1643062"/>
          </a:xfrm>
          <a:prstGeom prst="rect">
            <a:avLst/>
          </a:prstGeom>
          <a:solidFill>
            <a:schemeClr val="bg1"/>
          </a:solidFill>
          <a:ln w="19050">
            <a:solidFill>
              <a:srgbClr val="000000"/>
            </a:solidFill>
            <a:miter lim="800000"/>
            <a:headEnd/>
            <a:tailEnd/>
          </a:ln>
        </p:spPr>
        <p:txBody>
          <a:bodyPr lIns="96016" tIns="47166" rIns="96016" bIns="47166">
            <a:spAutoFit/>
          </a:bodyPr>
          <a:lstStyle/>
          <a:p>
            <a:endParaRPr lang="en-US"/>
          </a:p>
        </p:txBody>
      </p:sp>
      <p:sp>
        <p:nvSpPr>
          <p:cNvPr id="40020" name="Line 88"/>
          <p:cNvSpPr>
            <a:spLocks noChangeShapeType="1"/>
          </p:cNvSpPr>
          <p:nvPr/>
        </p:nvSpPr>
        <p:spPr bwMode="auto">
          <a:xfrm flipV="1">
            <a:off x="1731963" y="6078538"/>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1" name="Line 89"/>
          <p:cNvSpPr>
            <a:spLocks noChangeShapeType="1"/>
          </p:cNvSpPr>
          <p:nvPr/>
        </p:nvSpPr>
        <p:spPr bwMode="auto">
          <a:xfrm flipV="1">
            <a:off x="1931988" y="6088063"/>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2" name="Line 90"/>
          <p:cNvSpPr>
            <a:spLocks noChangeShapeType="1"/>
          </p:cNvSpPr>
          <p:nvPr/>
        </p:nvSpPr>
        <p:spPr bwMode="auto">
          <a:xfrm>
            <a:off x="1757363" y="63912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3" name="Line 91"/>
          <p:cNvSpPr>
            <a:spLocks noChangeShapeType="1"/>
          </p:cNvSpPr>
          <p:nvPr/>
        </p:nvSpPr>
        <p:spPr bwMode="auto">
          <a:xfrm>
            <a:off x="1752600" y="70913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4" name="Line 92"/>
          <p:cNvSpPr>
            <a:spLocks noChangeShapeType="1"/>
          </p:cNvSpPr>
          <p:nvPr/>
        </p:nvSpPr>
        <p:spPr bwMode="auto">
          <a:xfrm>
            <a:off x="1752600" y="72691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5" name="Line 93"/>
          <p:cNvSpPr>
            <a:spLocks noChangeShapeType="1"/>
          </p:cNvSpPr>
          <p:nvPr/>
        </p:nvSpPr>
        <p:spPr bwMode="auto">
          <a:xfrm>
            <a:off x="1757363" y="74469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6" name="Line 94"/>
          <p:cNvSpPr>
            <a:spLocks noChangeShapeType="1"/>
          </p:cNvSpPr>
          <p:nvPr/>
        </p:nvSpPr>
        <p:spPr bwMode="auto">
          <a:xfrm>
            <a:off x="1758950" y="76247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7" name="Line 95"/>
          <p:cNvSpPr>
            <a:spLocks noChangeShapeType="1"/>
          </p:cNvSpPr>
          <p:nvPr/>
        </p:nvSpPr>
        <p:spPr bwMode="auto">
          <a:xfrm>
            <a:off x="1758950" y="6746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8" name="Line 96"/>
          <p:cNvSpPr>
            <a:spLocks noChangeShapeType="1"/>
          </p:cNvSpPr>
          <p:nvPr/>
        </p:nvSpPr>
        <p:spPr bwMode="auto">
          <a:xfrm flipV="1">
            <a:off x="1757363" y="69135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29" name="Line 97"/>
          <p:cNvSpPr>
            <a:spLocks noChangeShapeType="1"/>
          </p:cNvSpPr>
          <p:nvPr/>
        </p:nvSpPr>
        <p:spPr bwMode="auto">
          <a:xfrm flipV="1">
            <a:off x="1757363" y="6569075"/>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30" name="Line 98"/>
          <p:cNvSpPr>
            <a:spLocks noChangeShapeType="1"/>
          </p:cNvSpPr>
          <p:nvPr/>
        </p:nvSpPr>
        <p:spPr bwMode="auto">
          <a:xfrm>
            <a:off x="1758950" y="621982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sp>
        <p:nvSpPr>
          <p:cNvPr id="40031" name="Line 99"/>
          <p:cNvSpPr>
            <a:spLocks noChangeShapeType="1"/>
          </p:cNvSpPr>
          <p:nvPr/>
        </p:nvSpPr>
        <p:spPr bwMode="auto">
          <a:xfrm>
            <a:off x="2200275" y="6465888"/>
            <a:ext cx="0" cy="122078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6016" tIns="47166" rIns="96016" bIns="47166">
            <a:spAutoFit/>
          </a:bodyPr>
          <a:lstStyle/>
          <a:p>
            <a:endParaRPr lang="en-US"/>
          </a:p>
        </p:txBody>
      </p:sp>
      <p:pic>
        <p:nvPicPr>
          <p:cNvPr id="40032" name="Picture 10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275" y="4795838"/>
            <a:ext cx="41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40033" name="Rectangle 101"/>
          <p:cNvSpPr>
            <a:spLocks noChangeArrowheads="1"/>
          </p:cNvSpPr>
          <p:nvPr/>
        </p:nvSpPr>
        <p:spPr bwMode="auto">
          <a:xfrm>
            <a:off x="2416175" y="5661025"/>
            <a:ext cx="173038" cy="134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6016" tIns="47166" rIns="96016" bIns="47166">
            <a:spAutoFit/>
          </a:bodyPr>
          <a:lstStyle/>
          <a:p>
            <a:endParaRPr lang="en-US"/>
          </a:p>
        </p:txBody>
      </p:sp>
      <p:sp>
        <p:nvSpPr>
          <p:cNvPr id="40034" name="AutoShape 102"/>
          <p:cNvSpPr>
            <a:spLocks noChangeArrowheads="1"/>
          </p:cNvSpPr>
          <p:nvPr/>
        </p:nvSpPr>
        <p:spPr bwMode="auto">
          <a:xfrm>
            <a:off x="461963" y="6361113"/>
            <a:ext cx="730250" cy="479425"/>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0035" name="Rectangle 103"/>
          <p:cNvSpPr>
            <a:spLocks noChangeArrowheads="1"/>
          </p:cNvSpPr>
          <p:nvPr/>
        </p:nvSpPr>
        <p:spPr bwMode="auto">
          <a:xfrm>
            <a:off x="458788" y="6516688"/>
            <a:ext cx="952500" cy="41275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0036" name="Line 104"/>
          <p:cNvSpPr>
            <a:spLocks noChangeShapeType="1"/>
          </p:cNvSpPr>
          <p:nvPr/>
        </p:nvSpPr>
        <p:spPr bwMode="auto">
          <a:xfrm flipV="1">
            <a:off x="469900" y="6510338"/>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37" name="Line 105"/>
          <p:cNvSpPr>
            <a:spLocks noChangeShapeType="1"/>
          </p:cNvSpPr>
          <p:nvPr/>
        </p:nvSpPr>
        <p:spPr bwMode="auto">
          <a:xfrm flipV="1">
            <a:off x="665163" y="6534150"/>
            <a:ext cx="5143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38" name="Line 106"/>
          <p:cNvSpPr>
            <a:spLocks noChangeShapeType="1"/>
          </p:cNvSpPr>
          <p:nvPr/>
        </p:nvSpPr>
        <p:spPr bwMode="auto">
          <a:xfrm>
            <a:off x="495300" y="68262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39" name="Line 107"/>
          <p:cNvSpPr>
            <a:spLocks noChangeShapeType="1"/>
          </p:cNvSpPr>
          <p:nvPr/>
        </p:nvSpPr>
        <p:spPr bwMode="auto">
          <a:xfrm>
            <a:off x="488950" y="66563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40" name="AutoShape 108"/>
          <p:cNvSpPr>
            <a:spLocks noChangeArrowheads="1"/>
          </p:cNvSpPr>
          <p:nvPr/>
        </p:nvSpPr>
        <p:spPr bwMode="auto">
          <a:xfrm>
            <a:off x="2981325" y="6208713"/>
            <a:ext cx="731838" cy="666750"/>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0041" name="Rectangle 109"/>
          <p:cNvSpPr>
            <a:spLocks noChangeArrowheads="1"/>
          </p:cNvSpPr>
          <p:nvPr/>
        </p:nvSpPr>
        <p:spPr bwMode="auto">
          <a:xfrm>
            <a:off x="2979738" y="6354763"/>
            <a:ext cx="952500" cy="7620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0042" name="Line 110"/>
          <p:cNvSpPr>
            <a:spLocks noChangeShapeType="1"/>
          </p:cNvSpPr>
          <p:nvPr/>
        </p:nvSpPr>
        <p:spPr bwMode="auto">
          <a:xfrm flipV="1">
            <a:off x="2998788" y="6332538"/>
            <a:ext cx="5143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43" name="Line 111"/>
          <p:cNvSpPr>
            <a:spLocks noChangeShapeType="1"/>
          </p:cNvSpPr>
          <p:nvPr/>
        </p:nvSpPr>
        <p:spPr bwMode="auto">
          <a:xfrm flipV="1">
            <a:off x="3184525" y="6343650"/>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44" name="Rectangle 112"/>
          <p:cNvSpPr>
            <a:spLocks noChangeArrowheads="1"/>
          </p:cNvSpPr>
          <p:nvPr/>
        </p:nvSpPr>
        <p:spPr bwMode="auto">
          <a:xfrm>
            <a:off x="3021013" y="6196013"/>
            <a:ext cx="836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1000" b="1">
              <a:solidFill>
                <a:srgbClr val="000000"/>
              </a:solidFill>
              <a:latin typeface="Chicago" charset="0"/>
            </a:endParaRPr>
          </a:p>
        </p:txBody>
      </p:sp>
      <p:sp>
        <p:nvSpPr>
          <p:cNvPr id="40045" name="Line 113"/>
          <p:cNvSpPr>
            <a:spLocks noChangeShapeType="1"/>
          </p:cNvSpPr>
          <p:nvPr/>
        </p:nvSpPr>
        <p:spPr bwMode="auto">
          <a:xfrm>
            <a:off x="3013075" y="66817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46" name="Line 114"/>
          <p:cNvSpPr>
            <a:spLocks noChangeShapeType="1"/>
          </p:cNvSpPr>
          <p:nvPr/>
        </p:nvSpPr>
        <p:spPr bwMode="auto">
          <a:xfrm>
            <a:off x="3014663" y="65103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47" name="Rectangle 115"/>
          <p:cNvSpPr>
            <a:spLocks noChangeArrowheads="1"/>
          </p:cNvSpPr>
          <p:nvPr/>
        </p:nvSpPr>
        <p:spPr bwMode="auto">
          <a:xfrm>
            <a:off x="3043238" y="6853238"/>
            <a:ext cx="831850" cy="2635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algn="ctr" defTabSz="969963"/>
            <a:endParaRPr lang="es-MX" sz="1100" b="1">
              <a:solidFill>
                <a:srgbClr val="000000"/>
              </a:solidFill>
              <a:latin typeface="Helvetica" charset="0"/>
            </a:endParaRPr>
          </a:p>
        </p:txBody>
      </p:sp>
      <p:sp>
        <p:nvSpPr>
          <p:cNvPr id="40048" name="Line 116"/>
          <p:cNvSpPr>
            <a:spLocks noChangeShapeType="1"/>
          </p:cNvSpPr>
          <p:nvPr/>
        </p:nvSpPr>
        <p:spPr bwMode="auto">
          <a:xfrm>
            <a:off x="3014663" y="70405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49" name="Line 117"/>
          <p:cNvSpPr>
            <a:spLocks noChangeShapeType="1"/>
          </p:cNvSpPr>
          <p:nvPr/>
        </p:nvSpPr>
        <p:spPr bwMode="auto">
          <a:xfrm flipV="1">
            <a:off x="3013075" y="6859588"/>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50" name="Text Box 118"/>
          <p:cNvSpPr txBox="1">
            <a:spLocks noChangeArrowheads="1"/>
          </p:cNvSpPr>
          <p:nvPr/>
        </p:nvSpPr>
        <p:spPr bwMode="auto">
          <a:xfrm>
            <a:off x="625475" y="8126413"/>
            <a:ext cx="55705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i="1">
                <a:latin typeface="Arial Black" charset="0"/>
              </a:rPr>
              <a:t>Lado de las preguntas</a:t>
            </a:r>
          </a:p>
        </p:txBody>
      </p:sp>
      <p:sp>
        <p:nvSpPr>
          <p:cNvPr id="40051" name="Rectangle 119"/>
          <p:cNvSpPr>
            <a:spLocks noChangeArrowheads="1"/>
          </p:cNvSpPr>
          <p:nvPr/>
        </p:nvSpPr>
        <p:spPr bwMode="auto">
          <a:xfrm>
            <a:off x="292100" y="2603500"/>
            <a:ext cx="6234113" cy="5364163"/>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52" name="Line 120"/>
          <p:cNvSpPr>
            <a:spLocks noChangeShapeType="1"/>
          </p:cNvSpPr>
          <p:nvPr/>
        </p:nvSpPr>
        <p:spPr bwMode="auto">
          <a:xfrm>
            <a:off x="1557338" y="2614613"/>
            <a:ext cx="0" cy="533082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53" name="Line 121"/>
          <p:cNvSpPr>
            <a:spLocks noChangeShapeType="1"/>
          </p:cNvSpPr>
          <p:nvPr/>
        </p:nvSpPr>
        <p:spPr bwMode="auto">
          <a:xfrm>
            <a:off x="2811463" y="2617788"/>
            <a:ext cx="0" cy="53514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54" name="Line 122"/>
          <p:cNvSpPr>
            <a:spLocks noChangeShapeType="1"/>
          </p:cNvSpPr>
          <p:nvPr/>
        </p:nvSpPr>
        <p:spPr bwMode="auto">
          <a:xfrm>
            <a:off x="4052888" y="2609850"/>
            <a:ext cx="0" cy="5348288"/>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55" name="Line 123"/>
          <p:cNvSpPr>
            <a:spLocks noChangeShapeType="1"/>
          </p:cNvSpPr>
          <p:nvPr/>
        </p:nvSpPr>
        <p:spPr bwMode="auto">
          <a:xfrm>
            <a:off x="5289550" y="2614613"/>
            <a:ext cx="0" cy="536892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56" name="Text Box 124"/>
          <p:cNvSpPr txBox="1">
            <a:spLocks noChangeArrowheads="1"/>
          </p:cNvSpPr>
          <p:nvPr/>
        </p:nvSpPr>
        <p:spPr bwMode="auto">
          <a:xfrm>
            <a:off x="5994400" y="1222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latin typeface="Comic Sans MS" charset="0"/>
              </a:rPr>
              <a:t>09a</a:t>
            </a:r>
          </a:p>
        </p:txBody>
      </p:sp>
      <p:grpSp>
        <p:nvGrpSpPr>
          <p:cNvPr id="40057" name="Group 125"/>
          <p:cNvGrpSpPr>
            <a:grpSpLocks/>
          </p:cNvGrpSpPr>
          <p:nvPr/>
        </p:nvGrpSpPr>
        <p:grpSpPr bwMode="auto">
          <a:xfrm>
            <a:off x="139700" y="7710488"/>
            <a:ext cx="6519863" cy="522287"/>
            <a:chOff x="88" y="4857"/>
            <a:chExt cx="4107" cy="329"/>
          </a:xfrm>
        </p:grpSpPr>
        <p:grpSp>
          <p:nvGrpSpPr>
            <p:cNvPr id="40118" name="Group 126"/>
            <p:cNvGrpSpPr>
              <a:grpSpLocks/>
            </p:cNvGrpSpPr>
            <p:nvPr/>
          </p:nvGrpSpPr>
          <p:grpSpPr bwMode="auto">
            <a:xfrm>
              <a:off x="88" y="4857"/>
              <a:ext cx="981" cy="325"/>
              <a:chOff x="82" y="4844"/>
              <a:chExt cx="981" cy="325"/>
            </a:xfrm>
          </p:grpSpPr>
          <p:sp>
            <p:nvSpPr>
              <p:cNvPr id="40131" name="Text Box 127"/>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32" name="Text Box 128"/>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19" name="Group 129"/>
            <p:cNvGrpSpPr>
              <a:grpSpLocks/>
            </p:cNvGrpSpPr>
            <p:nvPr/>
          </p:nvGrpSpPr>
          <p:grpSpPr bwMode="auto">
            <a:xfrm>
              <a:off x="870" y="4861"/>
              <a:ext cx="981" cy="325"/>
              <a:chOff x="82" y="4844"/>
              <a:chExt cx="981" cy="325"/>
            </a:xfrm>
          </p:grpSpPr>
          <p:sp>
            <p:nvSpPr>
              <p:cNvPr id="40129" name="Text Box 130"/>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30" name="Text Box 131"/>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20" name="Group 132"/>
            <p:cNvGrpSpPr>
              <a:grpSpLocks/>
            </p:cNvGrpSpPr>
            <p:nvPr/>
          </p:nvGrpSpPr>
          <p:grpSpPr bwMode="auto">
            <a:xfrm>
              <a:off x="2442" y="4858"/>
              <a:ext cx="981" cy="325"/>
              <a:chOff x="82" y="4844"/>
              <a:chExt cx="981" cy="325"/>
            </a:xfrm>
          </p:grpSpPr>
          <p:sp>
            <p:nvSpPr>
              <p:cNvPr id="40127" name="Text Box 133"/>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28" name="Text Box 134"/>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21" name="Group 135"/>
            <p:cNvGrpSpPr>
              <a:grpSpLocks/>
            </p:cNvGrpSpPr>
            <p:nvPr/>
          </p:nvGrpSpPr>
          <p:grpSpPr bwMode="auto">
            <a:xfrm>
              <a:off x="1665" y="4859"/>
              <a:ext cx="981" cy="325"/>
              <a:chOff x="82" y="4844"/>
              <a:chExt cx="981" cy="325"/>
            </a:xfrm>
          </p:grpSpPr>
          <p:sp>
            <p:nvSpPr>
              <p:cNvPr id="40125" name="Text Box 136"/>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26" name="Text Box 137"/>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22" name="Group 138"/>
            <p:cNvGrpSpPr>
              <a:grpSpLocks/>
            </p:cNvGrpSpPr>
            <p:nvPr/>
          </p:nvGrpSpPr>
          <p:grpSpPr bwMode="auto">
            <a:xfrm>
              <a:off x="3214" y="4859"/>
              <a:ext cx="981" cy="325"/>
              <a:chOff x="82" y="4844"/>
              <a:chExt cx="981" cy="325"/>
            </a:xfrm>
          </p:grpSpPr>
          <p:sp>
            <p:nvSpPr>
              <p:cNvPr id="40123" name="Text Box 139"/>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24" name="Text Box 140"/>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sp>
        <p:nvSpPr>
          <p:cNvPr id="40058" name="Rectangle 141"/>
          <p:cNvSpPr>
            <a:spLocks noChangeArrowheads="1"/>
          </p:cNvSpPr>
          <p:nvPr/>
        </p:nvSpPr>
        <p:spPr bwMode="auto">
          <a:xfrm>
            <a:off x="515938" y="3225800"/>
            <a:ext cx="669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Creación</a:t>
            </a:r>
          </a:p>
        </p:txBody>
      </p:sp>
      <p:sp>
        <p:nvSpPr>
          <p:cNvPr id="40059" name="Rectangle 142"/>
          <p:cNvSpPr>
            <a:spLocks noChangeArrowheads="1"/>
          </p:cNvSpPr>
          <p:nvPr/>
        </p:nvSpPr>
        <p:spPr bwMode="auto">
          <a:xfrm>
            <a:off x="4278313" y="3032125"/>
            <a:ext cx="568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Moisés</a:t>
            </a:r>
          </a:p>
        </p:txBody>
      </p:sp>
      <p:sp>
        <p:nvSpPr>
          <p:cNvPr id="40060" name="Rectangle 143"/>
          <p:cNvSpPr>
            <a:spLocks noChangeArrowheads="1"/>
          </p:cNvSpPr>
          <p:nvPr/>
        </p:nvSpPr>
        <p:spPr bwMode="auto">
          <a:xfrm>
            <a:off x="5530850" y="3621088"/>
            <a:ext cx="511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Josué</a:t>
            </a:r>
          </a:p>
        </p:txBody>
      </p:sp>
      <p:sp>
        <p:nvSpPr>
          <p:cNvPr id="40061" name="Rectangle 144"/>
          <p:cNvSpPr>
            <a:spLocks noChangeArrowheads="1"/>
          </p:cNvSpPr>
          <p:nvPr/>
        </p:nvSpPr>
        <p:spPr bwMode="auto">
          <a:xfrm>
            <a:off x="3098800" y="3648075"/>
            <a:ext cx="441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José</a:t>
            </a:r>
          </a:p>
        </p:txBody>
      </p:sp>
      <p:sp>
        <p:nvSpPr>
          <p:cNvPr id="40062" name="Rectangle 145"/>
          <p:cNvSpPr>
            <a:spLocks noChangeArrowheads="1"/>
          </p:cNvSpPr>
          <p:nvPr/>
        </p:nvSpPr>
        <p:spPr bwMode="auto">
          <a:xfrm>
            <a:off x="1743075" y="3675063"/>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Abraham</a:t>
            </a:r>
          </a:p>
        </p:txBody>
      </p:sp>
      <p:sp>
        <p:nvSpPr>
          <p:cNvPr id="40063" name="Rectangle 146"/>
          <p:cNvSpPr>
            <a:spLocks noChangeArrowheads="1"/>
          </p:cNvSpPr>
          <p:nvPr/>
        </p:nvSpPr>
        <p:spPr bwMode="auto">
          <a:xfrm>
            <a:off x="490538" y="634365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Anarquía</a:t>
            </a:r>
          </a:p>
        </p:txBody>
      </p:sp>
      <p:sp>
        <p:nvSpPr>
          <p:cNvPr id="40064" name="Rectangle 147"/>
          <p:cNvSpPr>
            <a:spLocks noChangeArrowheads="1"/>
          </p:cNvSpPr>
          <p:nvPr/>
        </p:nvSpPr>
        <p:spPr bwMode="auto">
          <a:xfrm>
            <a:off x="1770063" y="5910263"/>
            <a:ext cx="6286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s-ES" sz="900" b="1">
                <a:solidFill>
                  <a:srgbClr val="000000"/>
                </a:solidFill>
                <a:latin typeface="Chicago" charset="0"/>
              </a:rPr>
              <a:t>Realeza</a:t>
            </a:r>
          </a:p>
        </p:txBody>
      </p:sp>
      <p:sp>
        <p:nvSpPr>
          <p:cNvPr id="40065" name="Rectangle 148"/>
          <p:cNvSpPr>
            <a:spLocks noChangeArrowheads="1"/>
          </p:cNvSpPr>
          <p:nvPr/>
        </p:nvSpPr>
        <p:spPr bwMode="auto">
          <a:xfrm>
            <a:off x="2960688" y="6191250"/>
            <a:ext cx="765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Cautividad</a:t>
            </a:r>
          </a:p>
        </p:txBody>
      </p:sp>
      <p:sp>
        <p:nvSpPr>
          <p:cNvPr id="40066" name="Rectangle 149"/>
          <p:cNvSpPr>
            <a:spLocks noChangeArrowheads="1"/>
          </p:cNvSpPr>
          <p:nvPr/>
        </p:nvSpPr>
        <p:spPr bwMode="auto">
          <a:xfrm>
            <a:off x="5486400" y="5910263"/>
            <a:ext cx="6127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200" b="1">
                <a:solidFill>
                  <a:srgbClr val="000000"/>
                </a:solidFill>
                <a:latin typeface="Chicago" charset="0"/>
              </a:rPr>
              <a:t>Jesús</a:t>
            </a:r>
          </a:p>
        </p:txBody>
      </p:sp>
      <p:sp>
        <p:nvSpPr>
          <p:cNvPr id="40067" name="Rectangle 150"/>
          <p:cNvSpPr>
            <a:spLocks noChangeArrowheads="1"/>
          </p:cNvSpPr>
          <p:nvPr/>
        </p:nvSpPr>
        <p:spPr bwMode="auto">
          <a:xfrm>
            <a:off x="4298950" y="6343650"/>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Chicago" charset="0"/>
              </a:rPr>
              <a:t>Silencio</a:t>
            </a:r>
          </a:p>
        </p:txBody>
      </p:sp>
      <p:grpSp>
        <p:nvGrpSpPr>
          <p:cNvPr id="40068" name="Group 151"/>
          <p:cNvGrpSpPr>
            <a:grpSpLocks/>
          </p:cNvGrpSpPr>
          <p:nvPr/>
        </p:nvGrpSpPr>
        <p:grpSpPr bwMode="auto">
          <a:xfrm>
            <a:off x="128588" y="5006975"/>
            <a:ext cx="6519862" cy="522288"/>
            <a:chOff x="88" y="4857"/>
            <a:chExt cx="4107" cy="329"/>
          </a:xfrm>
        </p:grpSpPr>
        <p:grpSp>
          <p:nvGrpSpPr>
            <p:cNvPr id="40103" name="Group 152"/>
            <p:cNvGrpSpPr>
              <a:grpSpLocks/>
            </p:cNvGrpSpPr>
            <p:nvPr/>
          </p:nvGrpSpPr>
          <p:grpSpPr bwMode="auto">
            <a:xfrm>
              <a:off x="88" y="4857"/>
              <a:ext cx="981" cy="325"/>
              <a:chOff x="82" y="4844"/>
              <a:chExt cx="981" cy="325"/>
            </a:xfrm>
          </p:grpSpPr>
          <p:sp>
            <p:nvSpPr>
              <p:cNvPr id="40116" name="Text Box 153"/>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17" name="Text Box 154"/>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04" name="Group 155"/>
            <p:cNvGrpSpPr>
              <a:grpSpLocks/>
            </p:cNvGrpSpPr>
            <p:nvPr/>
          </p:nvGrpSpPr>
          <p:grpSpPr bwMode="auto">
            <a:xfrm>
              <a:off x="870" y="4861"/>
              <a:ext cx="981" cy="325"/>
              <a:chOff x="82" y="4844"/>
              <a:chExt cx="981" cy="325"/>
            </a:xfrm>
          </p:grpSpPr>
          <p:sp>
            <p:nvSpPr>
              <p:cNvPr id="40114" name="Text Box 156"/>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15" name="Text Box 157"/>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05" name="Group 158"/>
            <p:cNvGrpSpPr>
              <a:grpSpLocks/>
            </p:cNvGrpSpPr>
            <p:nvPr/>
          </p:nvGrpSpPr>
          <p:grpSpPr bwMode="auto">
            <a:xfrm>
              <a:off x="2442" y="4858"/>
              <a:ext cx="981" cy="325"/>
              <a:chOff x="82" y="4844"/>
              <a:chExt cx="981" cy="325"/>
            </a:xfrm>
          </p:grpSpPr>
          <p:sp>
            <p:nvSpPr>
              <p:cNvPr id="40112" name="Text Box 159"/>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13" name="Text Box 160"/>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06" name="Group 161"/>
            <p:cNvGrpSpPr>
              <a:grpSpLocks/>
            </p:cNvGrpSpPr>
            <p:nvPr/>
          </p:nvGrpSpPr>
          <p:grpSpPr bwMode="auto">
            <a:xfrm>
              <a:off x="1665" y="4859"/>
              <a:ext cx="981" cy="325"/>
              <a:chOff x="82" y="4844"/>
              <a:chExt cx="981" cy="325"/>
            </a:xfrm>
          </p:grpSpPr>
          <p:sp>
            <p:nvSpPr>
              <p:cNvPr id="40110" name="Text Box 162"/>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11" name="Text Box 163"/>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nvGrpSpPr>
            <p:cNvPr id="40107" name="Group 164"/>
            <p:cNvGrpSpPr>
              <a:grpSpLocks/>
            </p:cNvGrpSpPr>
            <p:nvPr/>
          </p:nvGrpSpPr>
          <p:grpSpPr bwMode="auto">
            <a:xfrm>
              <a:off x="3214" y="4859"/>
              <a:ext cx="981" cy="325"/>
              <a:chOff x="82" y="4844"/>
              <a:chExt cx="981" cy="325"/>
            </a:xfrm>
          </p:grpSpPr>
          <p:sp>
            <p:nvSpPr>
              <p:cNvPr id="40108" name="Text Box 165"/>
              <p:cNvSpPr txBox="1">
                <a:spLocks noChangeArrowheads="1"/>
              </p:cNvSpPr>
              <p:nvPr/>
            </p:nvSpPr>
            <p:spPr bwMode="auto">
              <a:xfrm>
                <a:off x="82" y="4844"/>
                <a:ext cx="9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5464" tIns="82729" rIns="165464" bIns="82729">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a:latin typeface="Kosher-Normal" charset="0"/>
                  </a:rPr>
                  <a:t>La Biblia…Básicamente</a:t>
                </a:r>
              </a:p>
              <a:p>
                <a:pPr algn="ctr">
                  <a:spcBef>
                    <a:spcPct val="50000"/>
                  </a:spcBef>
                </a:pPr>
                <a:endParaRPr lang="en-US" sz="1000">
                  <a:latin typeface="Kosher-Normal" charset="0"/>
                </a:endParaRPr>
              </a:p>
            </p:txBody>
          </p:sp>
          <p:sp>
            <p:nvSpPr>
              <p:cNvPr id="40109" name="Text Box 166"/>
              <p:cNvSpPr txBox="1">
                <a:spLocks noChangeArrowheads="1"/>
              </p:cNvSpPr>
              <p:nvPr/>
            </p:nvSpPr>
            <p:spPr bwMode="auto">
              <a:xfrm>
                <a:off x="848" y="4844"/>
                <a:ext cx="19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a:latin typeface="Kosher-Normal" charset="0"/>
                  </a:rPr>
                  <a:t>®</a:t>
                </a:r>
              </a:p>
            </p:txBody>
          </p:sp>
        </p:grpSp>
      </p:grpSp>
      <p:sp>
        <p:nvSpPr>
          <p:cNvPr id="40069" name="Text Box 167"/>
          <p:cNvSpPr txBox="1">
            <a:spLocks noChangeArrowheads="1"/>
          </p:cNvSpPr>
          <p:nvPr/>
        </p:nvSpPr>
        <p:spPr bwMode="auto">
          <a:xfrm>
            <a:off x="1525588" y="2733675"/>
            <a:ext cx="14287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
              </a:lnSpc>
              <a:spcBef>
                <a:spcPct val="50000"/>
              </a:spcBef>
            </a:pPr>
            <a:r>
              <a:rPr lang="en-US" sz="900" b="1">
                <a:solidFill>
                  <a:srgbClr val="000000"/>
                </a:solidFill>
                <a:latin typeface="Lucida Grande" charset="0"/>
              </a:rPr>
              <a:t>De fecha ______ a.C.</a:t>
            </a:r>
          </a:p>
        </p:txBody>
      </p:sp>
      <p:sp>
        <p:nvSpPr>
          <p:cNvPr id="40070" name="Text Box 168"/>
          <p:cNvSpPr txBox="1">
            <a:spLocks noChangeArrowheads="1"/>
          </p:cNvSpPr>
          <p:nvPr/>
        </p:nvSpPr>
        <p:spPr bwMode="auto">
          <a:xfrm>
            <a:off x="261938" y="2733675"/>
            <a:ext cx="14287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
              </a:lnSpc>
              <a:spcBef>
                <a:spcPct val="50000"/>
              </a:spcBef>
            </a:pPr>
            <a:r>
              <a:rPr lang="en-US" sz="900" b="1">
                <a:solidFill>
                  <a:srgbClr val="000000"/>
                </a:solidFill>
                <a:latin typeface="Lucida Grande" charset="0"/>
              </a:rPr>
              <a:t>De fecha __________</a:t>
            </a:r>
          </a:p>
        </p:txBody>
      </p:sp>
      <p:sp>
        <p:nvSpPr>
          <p:cNvPr id="40071" name="Text Box 169"/>
          <p:cNvSpPr txBox="1">
            <a:spLocks noChangeArrowheads="1"/>
          </p:cNvSpPr>
          <p:nvPr/>
        </p:nvSpPr>
        <p:spPr bwMode="auto">
          <a:xfrm>
            <a:off x="2789238" y="2733675"/>
            <a:ext cx="14287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
              </a:lnSpc>
              <a:spcBef>
                <a:spcPct val="50000"/>
              </a:spcBef>
            </a:pPr>
            <a:r>
              <a:rPr lang="en-US" sz="900" b="1">
                <a:solidFill>
                  <a:srgbClr val="000000"/>
                </a:solidFill>
                <a:latin typeface="Lucida Grande" charset="0"/>
              </a:rPr>
              <a:t>De fecha ______ a.C.</a:t>
            </a:r>
          </a:p>
        </p:txBody>
      </p:sp>
      <p:sp>
        <p:nvSpPr>
          <p:cNvPr id="40072" name="Text Box 170"/>
          <p:cNvSpPr txBox="1">
            <a:spLocks noChangeArrowheads="1"/>
          </p:cNvSpPr>
          <p:nvPr/>
        </p:nvSpPr>
        <p:spPr bwMode="auto">
          <a:xfrm>
            <a:off x="4021138" y="2738438"/>
            <a:ext cx="1428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
              </a:lnSpc>
              <a:spcBef>
                <a:spcPct val="50000"/>
              </a:spcBef>
            </a:pPr>
            <a:r>
              <a:rPr lang="en-US" sz="900" b="1">
                <a:solidFill>
                  <a:srgbClr val="000000"/>
                </a:solidFill>
                <a:latin typeface="Lucida Grande" charset="0"/>
              </a:rPr>
              <a:t>De fecha ______ a.C.</a:t>
            </a:r>
          </a:p>
        </p:txBody>
      </p:sp>
      <p:sp>
        <p:nvSpPr>
          <p:cNvPr id="40073" name="Text Box 171"/>
          <p:cNvSpPr txBox="1">
            <a:spLocks noChangeArrowheads="1"/>
          </p:cNvSpPr>
          <p:nvPr/>
        </p:nvSpPr>
        <p:spPr bwMode="auto">
          <a:xfrm>
            <a:off x="1555750" y="5321300"/>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______ a.C.</a:t>
            </a:r>
          </a:p>
        </p:txBody>
      </p:sp>
      <p:sp>
        <p:nvSpPr>
          <p:cNvPr id="40074" name="Text Box 172"/>
          <p:cNvSpPr txBox="1">
            <a:spLocks noChangeArrowheads="1"/>
          </p:cNvSpPr>
          <p:nvPr/>
        </p:nvSpPr>
        <p:spPr bwMode="auto">
          <a:xfrm>
            <a:off x="292100" y="5321300"/>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______ a.C.</a:t>
            </a:r>
          </a:p>
        </p:txBody>
      </p:sp>
      <p:sp>
        <p:nvSpPr>
          <p:cNvPr id="40075" name="Text Box 173"/>
          <p:cNvSpPr txBox="1">
            <a:spLocks noChangeArrowheads="1"/>
          </p:cNvSpPr>
          <p:nvPr/>
        </p:nvSpPr>
        <p:spPr bwMode="auto">
          <a:xfrm>
            <a:off x="2819400" y="5321300"/>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______ a.C.</a:t>
            </a:r>
          </a:p>
        </p:txBody>
      </p:sp>
      <p:sp>
        <p:nvSpPr>
          <p:cNvPr id="40076" name="Text Box 174"/>
          <p:cNvSpPr txBox="1">
            <a:spLocks noChangeArrowheads="1"/>
          </p:cNvSpPr>
          <p:nvPr/>
        </p:nvSpPr>
        <p:spPr bwMode="auto">
          <a:xfrm>
            <a:off x="4051300" y="5326063"/>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______ a.C.</a:t>
            </a:r>
          </a:p>
        </p:txBody>
      </p:sp>
      <p:sp>
        <p:nvSpPr>
          <p:cNvPr id="40077" name="Text Box 175"/>
          <p:cNvSpPr txBox="1">
            <a:spLocks noChangeArrowheads="1"/>
          </p:cNvSpPr>
          <p:nvPr/>
        </p:nvSpPr>
        <p:spPr bwMode="auto">
          <a:xfrm>
            <a:off x="5207000" y="5326063"/>
            <a:ext cx="14287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000000"/>
                </a:solidFill>
                <a:latin typeface="Lucida Grande" charset="0"/>
              </a:rPr>
              <a:t>De fecha </a:t>
            </a:r>
          </a:p>
          <a:p>
            <a:pPr algn="ctr">
              <a:spcBef>
                <a:spcPct val="50000"/>
              </a:spcBef>
            </a:pPr>
            <a:r>
              <a:rPr lang="en-US" sz="900" b="1">
                <a:solidFill>
                  <a:srgbClr val="000000"/>
                </a:solidFill>
                <a:latin typeface="Lucida Grande" charset="0"/>
              </a:rPr>
              <a:t>__________________</a:t>
            </a:r>
          </a:p>
        </p:txBody>
      </p:sp>
      <p:sp>
        <p:nvSpPr>
          <p:cNvPr id="40078" name="Text Box 176"/>
          <p:cNvSpPr txBox="1">
            <a:spLocks noChangeArrowheads="1"/>
          </p:cNvSpPr>
          <p:nvPr/>
        </p:nvSpPr>
        <p:spPr bwMode="auto">
          <a:xfrm>
            <a:off x="5219700" y="2646363"/>
            <a:ext cx="14287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000000"/>
                </a:solidFill>
                <a:latin typeface="Lucida Grande" charset="0"/>
              </a:rPr>
              <a:t>De fecha </a:t>
            </a:r>
          </a:p>
          <a:p>
            <a:pPr algn="ctr">
              <a:spcBef>
                <a:spcPct val="50000"/>
              </a:spcBef>
            </a:pPr>
            <a:r>
              <a:rPr lang="en-US" sz="900" b="1">
                <a:solidFill>
                  <a:srgbClr val="000000"/>
                </a:solidFill>
                <a:latin typeface="Lucida Grande" charset="0"/>
              </a:rPr>
              <a:t>__________________</a:t>
            </a:r>
          </a:p>
        </p:txBody>
      </p:sp>
      <p:sp>
        <p:nvSpPr>
          <p:cNvPr id="40079" name="Text Box 178"/>
          <p:cNvSpPr txBox="1">
            <a:spLocks noChangeArrowheads="1"/>
          </p:cNvSpPr>
          <p:nvPr/>
        </p:nvSpPr>
        <p:spPr bwMode="auto">
          <a:xfrm>
            <a:off x="273050" y="1404938"/>
            <a:ext cx="62722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500" b="1"/>
              <a:t>Esta es una página impresa por ambos lados. Corte por las líneas de puntos para producir una serie de tarjetas para enseñar el contenido de cada “carpeta bíblica”.</a:t>
            </a:r>
            <a:endParaRPr lang="en-US" sz="1500" b="1"/>
          </a:p>
        </p:txBody>
      </p:sp>
      <p:sp>
        <p:nvSpPr>
          <p:cNvPr id="40080" name="Line 180"/>
          <p:cNvSpPr>
            <a:spLocks noChangeShapeType="1"/>
          </p:cNvSpPr>
          <p:nvPr/>
        </p:nvSpPr>
        <p:spPr bwMode="auto">
          <a:xfrm>
            <a:off x="698500" y="2330450"/>
            <a:ext cx="5484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81" name="Line 181"/>
          <p:cNvSpPr>
            <a:spLocks noChangeShapeType="1"/>
          </p:cNvSpPr>
          <p:nvPr/>
        </p:nvSpPr>
        <p:spPr bwMode="auto">
          <a:xfrm>
            <a:off x="727075" y="8135938"/>
            <a:ext cx="5484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82" name="Line 182"/>
          <p:cNvSpPr>
            <a:spLocks noChangeShapeType="1"/>
          </p:cNvSpPr>
          <p:nvPr/>
        </p:nvSpPr>
        <p:spPr bwMode="auto">
          <a:xfrm>
            <a:off x="290513" y="5303838"/>
            <a:ext cx="623887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967" name="Rectangle 183"/>
          <p:cNvSpPr>
            <a:spLocks noChangeArrowheads="1"/>
          </p:cNvSpPr>
          <p:nvPr/>
        </p:nvSpPr>
        <p:spPr bwMode="auto">
          <a:xfrm>
            <a:off x="1268413" y="998538"/>
            <a:ext cx="4154487" cy="519112"/>
          </a:xfrm>
          <a:prstGeom prst="rect">
            <a:avLst/>
          </a:prstGeom>
          <a:noFill/>
          <a:ln w="9525">
            <a:noFill/>
            <a:miter lim="800000"/>
            <a:headEnd/>
            <a:tailEnd/>
          </a:ln>
          <a:effectLst>
            <a:outerShdw blurRad="63500" dist="46662" dir="3284183" algn="ctr" rotWithShape="0">
              <a:srgbClr val="CCCCCC">
                <a:alpha val="74998"/>
              </a:srgbClr>
            </a:outerShdw>
          </a:effectLst>
        </p:spPr>
        <p:txBody>
          <a:bodyPr wrap="none" lIns="91438" tIns="45719" rIns="91438" bIns="45719">
            <a:spAutoFit/>
          </a:bodyPr>
          <a:lstStyle/>
          <a:p>
            <a:pPr>
              <a:defRPr/>
            </a:pPr>
            <a:r>
              <a:rPr lang="en-US" sz="2800" b="1">
                <a:latin typeface="Arial" pitchFamily="1" charset="0"/>
                <a:ea typeface="ＭＳ Ｐゴシック" pitchFamily="1" charset="-128"/>
                <a:cs typeface="ＭＳ Ｐゴシック" pitchFamily="1" charset="-128"/>
              </a:rPr>
              <a:t>LAS TARJETAS FLASH</a:t>
            </a:r>
          </a:p>
        </p:txBody>
      </p:sp>
      <p:sp>
        <p:nvSpPr>
          <p:cNvPr id="40084" name="Text Box 184"/>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40085" name="Text Box 185"/>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81</a:t>
            </a:r>
          </a:p>
        </p:txBody>
      </p:sp>
      <p:sp>
        <p:nvSpPr>
          <p:cNvPr id="40086" name="Rectangle 305"/>
          <p:cNvSpPr>
            <a:spLocks noChangeArrowheads="1"/>
          </p:cNvSpPr>
          <p:nvPr/>
        </p:nvSpPr>
        <p:spPr bwMode="auto">
          <a:xfrm>
            <a:off x="1719263" y="5614988"/>
            <a:ext cx="290512" cy="249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0087" name="Picture 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15319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88" name="Picture 3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766763"/>
            <a:ext cx="536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89" name="Picture 3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3413" y="17732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90" name="Rectangle 307"/>
          <p:cNvSpPr>
            <a:spLocks noChangeArrowheads="1"/>
          </p:cNvSpPr>
          <p:nvPr/>
        </p:nvSpPr>
        <p:spPr bwMode="auto">
          <a:xfrm>
            <a:off x="7954963" y="2968625"/>
            <a:ext cx="515937" cy="333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200"/>
              <a:t>PC</a:t>
            </a:r>
          </a:p>
        </p:txBody>
      </p:sp>
      <p:grpSp>
        <p:nvGrpSpPr>
          <p:cNvPr id="40091" name="Group 198"/>
          <p:cNvGrpSpPr>
            <a:grpSpLocks/>
          </p:cNvGrpSpPr>
          <p:nvPr/>
        </p:nvGrpSpPr>
        <p:grpSpPr bwMode="auto">
          <a:xfrm>
            <a:off x="4392613" y="4364038"/>
            <a:ext cx="536575" cy="601662"/>
            <a:chOff x="4392613" y="4364038"/>
            <a:chExt cx="536575" cy="601662"/>
          </a:xfrm>
        </p:grpSpPr>
        <p:pic>
          <p:nvPicPr>
            <p:cNvPr id="40101" name="Picture 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43640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02" name="Rectangle 305"/>
            <p:cNvSpPr>
              <a:spLocks noChangeArrowheads="1"/>
            </p:cNvSpPr>
            <p:nvPr/>
          </p:nvSpPr>
          <p:spPr bwMode="auto">
            <a:xfrm>
              <a:off x="4506913" y="4521200"/>
              <a:ext cx="3000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0092" name="Group 199"/>
          <p:cNvGrpSpPr>
            <a:grpSpLocks/>
          </p:cNvGrpSpPr>
          <p:nvPr/>
        </p:nvGrpSpPr>
        <p:grpSpPr bwMode="auto">
          <a:xfrm>
            <a:off x="1914525" y="2905125"/>
            <a:ext cx="536575" cy="601663"/>
            <a:chOff x="1914525" y="2905125"/>
            <a:chExt cx="536575" cy="601663"/>
          </a:xfrm>
        </p:grpSpPr>
        <p:pic>
          <p:nvPicPr>
            <p:cNvPr id="40099" name="Picture 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4525" y="2905125"/>
              <a:ext cx="5365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00" name="Rectangle 305"/>
            <p:cNvSpPr>
              <a:spLocks noChangeArrowheads="1"/>
            </p:cNvSpPr>
            <p:nvPr/>
          </p:nvSpPr>
          <p:spPr bwMode="auto">
            <a:xfrm>
              <a:off x="1998663" y="3060700"/>
              <a:ext cx="3000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0093" name="Group 197"/>
          <p:cNvGrpSpPr>
            <a:grpSpLocks/>
          </p:cNvGrpSpPr>
          <p:nvPr/>
        </p:nvGrpSpPr>
        <p:grpSpPr bwMode="auto">
          <a:xfrm>
            <a:off x="1635125" y="5470525"/>
            <a:ext cx="536575" cy="601663"/>
            <a:chOff x="1635125" y="5470525"/>
            <a:chExt cx="536575" cy="601663"/>
          </a:xfrm>
        </p:grpSpPr>
        <p:pic>
          <p:nvPicPr>
            <p:cNvPr id="40097" name="Picture 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25" y="5470525"/>
              <a:ext cx="5365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98" name="Rectangle 305"/>
            <p:cNvSpPr>
              <a:spLocks noChangeArrowheads="1"/>
            </p:cNvSpPr>
            <p:nvPr/>
          </p:nvSpPr>
          <p:spPr bwMode="auto">
            <a:xfrm>
              <a:off x="1687513" y="5619750"/>
              <a:ext cx="33178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0094" name="Group 196"/>
          <p:cNvGrpSpPr>
            <a:grpSpLocks/>
          </p:cNvGrpSpPr>
          <p:nvPr/>
        </p:nvGrpSpPr>
        <p:grpSpPr bwMode="auto">
          <a:xfrm>
            <a:off x="2219325" y="5453063"/>
            <a:ext cx="536575" cy="600075"/>
            <a:chOff x="2219325" y="5453063"/>
            <a:chExt cx="536575" cy="600075"/>
          </a:xfrm>
        </p:grpSpPr>
        <p:pic>
          <p:nvPicPr>
            <p:cNvPr id="40095" name="Picture 3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325" y="5453063"/>
              <a:ext cx="536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96" name="Rectangle 305"/>
            <p:cNvSpPr>
              <a:spLocks noChangeArrowheads="1"/>
            </p:cNvSpPr>
            <p:nvPr/>
          </p:nvSpPr>
          <p:spPr bwMode="auto">
            <a:xfrm>
              <a:off x="2328863" y="5600700"/>
              <a:ext cx="3000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3100388" y="519113"/>
            <a:ext cx="76676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86" name="Rectangle 3"/>
          <p:cNvSpPr>
            <a:spLocks noChangeArrowheads="1"/>
          </p:cNvSpPr>
          <p:nvPr/>
        </p:nvSpPr>
        <p:spPr bwMode="auto">
          <a:xfrm>
            <a:off x="3684588" y="519113"/>
            <a:ext cx="13906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87" name="Line 4"/>
          <p:cNvSpPr>
            <a:spLocks noChangeShapeType="1"/>
          </p:cNvSpPr>
          <p:nvPr/>
        </p:nvSpPr>
        <p:spPr bwMode="auto">
          <a:xfrm>
            <a:off x="4406900" y="1447800"/>
            <a:ext cx="7350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988" name="Rectangle 5"/>
          <p:cNvSpPr>
            <a:spLocks noChangeArrowheads="1"/>
          </p:cNvSpPr>
          <p:nvPr/>
        </p:nvSpPr>
        <p:spPr bwMode="auto">
          <a:xfrm>
            <a:off x="2073275" y="19050"/>
            <a:ext cx="3255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89" name="Rectangle 6"/>
          <p:cNvSpPr>
            <a:spLocks noChangeArrowheads="1"/>
          </p:cNvSpPr>
          <p:nvPr/>
        </p:nvSpPr>
        <p:spPr bwMode="auto">
          <a:xfrm>
            <a:off x="3100388" y="519113"/>
            <a:ext cx="76676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0" name="Rectangle 7"/>
          <p:cNvSpPr>
            <a:spLocks noChangeArrowheads="1"/>
          </p:cNvSpPr>
          <p:nvPr/>
        </p:nvSpPr>
        <p:spPr bwMode="auto">
          <a:xfrm>
            <a:off x="3684588" y="519113"/>
            <a:ext cx="13906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1" name="Text Box 8"/>
          <p:cNvSpPr txBox="1">
            <a:spLocks noChangeArrowheads="1"/>
          </p:cNvSpPr>
          <p:nvPr/>
        </p:nvSpPr>
        <p:spPr bwMode="auto">
          <a:xfrm>
            <a:off x="6508750" y="80963"/>
            <a:ext cx="2682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027" tIns="48513" rIns="97027" bIns="48513" anchor="ctr">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100">
                <a:solidFill>
                  <a:srgbClr val="FFA27C"/>
                </a:solidFill>
                <a:latin typeface="B VAG Rounded Bold" charset="0"/>
              </a:rPr>
              <a:t> </a:t>
            </a:r>
          </a:p>
        </p:txBody>
      </p:sp>
      <p:sp>
        <p:nvSpPr>
          <p:cNvPr id="41992" name="Rectangle 9"/>
          <p:cNvSpPr>
            <a:spLocks noChangeArrowheads="1"/>
          </p:cNvSpPr>
          <p:nvPr/>
        </p:nvSpPr>
        <p:spPr bwMode="auto">
          <a:xfrm>
            <a:off x="1743075" y="5859463"/>
            <a:ext cx="8366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1000" b="1">
              <a:solidFill>
                <a:srgbClr val="000000"/>
              </a:solidFill>
              <a:latin typeface="Chicago" charset="0"/>
            </a:endParaRPr>
          </a:p>
        </p:txBody>
      </p:sp>
      <p:sp>
        <p:nvSpPr>
          <p:cNvPr id="41993" name="Rectangle 10"/>
          <p:cNvSpPr>
            <a:spLocks noChangeArrowheads="1"/>
          </p:cNvSpPr>
          <p:nvPr/>
        </p:nvSpPr>
        <p:spPr bwMode="auto">
          <a:xfrm>
            <a:off x="4054475" y="6754813"/>
            <a:ext cx="12128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800" b="1">
              <a:solidFill>
                <a:srgbClr val="000000"/>
              </a:solidFill>
              <a:latin typeface="Helvetica" charset="0"/>
            </a:endParaRPr>
          </a:p>
        </p:txBody>
      </p:sp>
      <p:sp>
        <p:nvSpPr>
          <p:cNvPr id="41994" name="Rectangle 11"/>
          <p:cNvSpPr>
            <a:spLocks noChangeArrowheads="1"/>
          </p:cNvSpPr>
          <p:nvPr/>
        </p:nvSpPr>
        <p:spPr bwMode="auto">
          <a:xfrm>
            <a:off x="4054475" y="6754813"/>
            <a:ext cx="12128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800" b="1">
              <a:solidFill>
                <a:srgbClr val="000000"/>
              </a:solidFill>
              <a:latin typeface="Helvetica" charset="0"/>
            </a:endParaRPr>
          </a:p>
        </p:txBody>
      </p:sp>
      <p:sp>
        <p:nvSpPr>
          <p:cNvPr id="41995" name="Rectangle 12"/>
          <p:cNvSpPr>
            <a:spLocks noChangeArrowheads="1"/>
          </p:cNvSpPr>
          <p:nvPr/>
        </p:nvSpPr>
        <p:spPr bwMode="auto">
          <a:xfrm>
            <a:off x="4213225" y="5691188"/>
            <a:ext cx="173038" cy="133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6" name="Rectangle 13"/>
          <p:cNvSpPr>
            <a:spLocks noChangeArrowheads="1"/>
          </p:cNvSpPr>
          <p:nvPr/>
        </p:nvSpPr>
        <p:spPr bwMode="auto">
          <a:xfrm>
            <a:off x="4784725" y="5697538"/>
            <a:ext cx="173038" cy="133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7" name="Text Box 15"/>
          <p:cNvSpPr txBox="1">
            <a:spLocks noChangeArrowheads="1"/>
          </p:cNvSpPr>
          <p:nvPr/>
        </p:nvSpPr>
        <p:spPr bwMode="auto">
          <a:xfrm>
            <a:off x="273050" y="1404938"/>
            <a:ext cx="62722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500" b="1"/>
              <a:t>Esta es una página impresa por ambos lados. Corte por las líneas de puntos para producir una serie de tarjetas para enseñar el contenido de cada “carpeta bíblica”.</a:t>
            </a:r>
            <a:endParaRPr lang="en-US" sz="1500" b="1"/>
          </a:p>
        </p:txBody>
      </p:sp>
      <p:sp>
        <p:nvSpPr>
          <p:cNvPr id="41998" name="Text Box 17"/>
          <p:cNvSpPr txBox="1">
            <a:spLocks noChangeArrowheads="1"/>
          </p:cNvSpPr>
          <p:nvPr/>
        </p:nvSpPr>
        <p:spPr bwMode="auto">
          <a:xfrm>
            <a:off x="603250" y="8134350"/>
            <a:ext cx="55705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7" tIns="48513" rIns="97027" bIns="48513">
            <a:spAutoFit/>
          </a:bodyPr>
          <a:lstStyle>
            <a:lvl1pPr defTabSz="969963">
              <a:defRPr sz="2400">
                <a:solidFill>
                  <a:schemeClr val="tx1"/>
                </a:solidFill>
                <a:latin typeface="Arial" charset="0"/>
                <a:ea typeface="ＭＳ Ｐゴシック" charset="0"/>
                <a:cs typeface="ＭＳ Ｐゴシック" charset="0"/>
              </a:defRPr>
            </a:lvl1pPr>
            <a:lvl2pPr marL="742950" indent="-285750" defTabSz="969963">
              <a:defRPr sz="2400">
                <a:solidFill>
                  <a:schemeClr val="tx1"/>
                </a:solidFill>
                <a:latin typeface="Arial" charset="0"/>
                <a:ea typeface="ＭＳ Ｐゴシック" charset="0"/>
              </a:defRPr>
            </a:lvl2pPr>
            <a:lvl3pPr marL="1143000" indent="-228600" defTabSz="969963">
              <a:defRPr sz="2400">
                <a:solidFill>
                  <a:schemeClr val="tx1"/>
                </a:solidFill>
                <a:latin typeface="Arial" charset="0"/>
                <a:ea typeface="ＭＳ Ｐゴシック" charset="0"/>
              </a:defRPr>
            </a:lvl3pPr>
            <a:lvl4pPr marL="1600200" indent="-228600" defTabSz="969963">
              <a:defRPr sz="2400">
                <a:solidFill>
                  <a:schemeClr val="tx1"/>
                </a:solidFill>
                <a:latin typeface="Arial" charset="0"/>
                <a:ea typeface="ＭＳ Ｐゴシック" charset="0"/>
              </a:defRPr>
            </a:lvl4pPr>
            <a:lvl5pPr marL="2057400" indent="-228600" defTabSz="969963">
              <a:defRPr sz="2400">
                <a:solidFill>
                  <a:schemeClr val="tx1"/>
                </a:solidFill>
                <a:latin typeface="Arial" charset="0"/>
                <a:ea typeface="ＭＳ Ｐゴシック" charset="0"/>
              </a:defRPr>
            </a:lvl5pPr>
            <a:lvl6pPr marL="2514600" indent="-228600" defTabSz="9699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99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99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996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i="1">
                <a:latin typeface="Arial Black" charset="0"/>
              </a:rPr>
              <a:t>Lado de las respuestas</a:t>
            </a:r>
          </a:p>
        </p:txBody>
      </p:sp>
      <p:sp>
        <p:nvSpPr>
          <p:cNvPr id="41999" name="Text Box 18"/>
          <p:cNvSpPr txBox="1">
            <a:spLocks noChangeArrowheads="1"/>
          </p:cNvSpPr>
          <p:nvPr/>
        </p:nvSpPr>
        <p:spPr bwMode="auto">
          <a:xfrm>
            <a:off x="5994400" y="122238"/>
            <a:ext cx="67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latin typeface="Comic Sans MS" charset="0"/>
              </a:rPr>
              <a:t>09b</a:t>
            </a:r>
          </a:p>
        </p:txBody>
      </p:sp>
      <p:sp>
        <p:nvSpPr>
          <p:cNvPr id="42000" name="AutoShape 19"/>
          <p:cNvSpPr>
            <a:spLocks noChangeArrowheads="1"/>
          </p:cNvSpPr>
          <p:nvPr/>
        </p:nvSpPr>
        <p:spPr bwMode="auto">
          <a:xfrm>
            <a:off x="5441950" y="3232150"/>
            <a:ext cx="730250" cy="1090613"/>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001" name="Rectangle 20"/>
          <p:cNvSpPr>
            <a:spLocks noChangeArrowheads="1"/>
          </p:cNvSpPr>
          <p:nvPr/>
        </p:nvSpPr>
        <p:spPr bwMode="auto">
          <a:xfrm>
            <a:off x="5445125" y="3365500"/>
            <a:ext cx="952500" cy="1296988"/>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002" name="Line 21"/>
          <p:cNvSpPr>
            <a:spLocks noChangeShapeType="1"/>
          </p:cNvSpPr>
          <p:nvPr/>
        </p:nvSpPr>
        <p:spPr bwMode="auto">
          <a:xfrm flipV="1">
            <a:off x="5461000" y="3359150"/>
            <a:ext cx="5143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22"/>
          <p:cNvSpPr>
            <a:spLocks noChangeShapeType="1"/>
          </p:cNvSpPr>
          <p:nvPr/>
        </p:nvSpPr>
        <p:spPr bwMode="auto">
          <a:xfrm flipV="1">
            <a:off x="5641975" y="3357563"/>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4" name="Line 23"/>
          <p:cNvSpPr>
            <a:spLocks noChangeShapeType="1"/>
          </p:cNvSpPr>
          <p:nvPr/>
        </p:nvSpPr>
        <p:spPr bwMode="auto">
          <a:xfrm>
            <a:off x="5484813" y="45783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24"/>
          <p:cNvSpPr>
            <a:spLocks noChangeShapeType="1"/>
          </p:cNvSpPr>
          <p:nvPr/>
        </p:nvSpPr>
        <p:spPr bwMode="auto">
          <a:xfrm>
            <a:off x="5484813" y="37020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Line 25"/>
          <p:cNvSpPr>
            <a:spLocks noChangeShapeType="1"/>
          </p:cNvSpPr>
          <p:nvPr/>
        </p:nvSpPr>
        <p:spPr bwMode="auto">
          <a:xfrm>
            <a:off x="5484813" y="44005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7" name="Line 26"/>
          <p:cNvSpPr>
            <a:spLocks noChangeShapeType="1"/>
          </p:cNvSpPr>
          <p:nvPr/>
        </p:nvSpPr>
        <p:spPr bwMode="auto">
          <a:xfrm>
            <a:off x="5484813" y="40576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27"/>
          <p:cNvSpPr>
            <a:spLocks noChangeShapeType="1"/>
          </p:cNvSpPr>
          <p:nvPr/>
        </p:nvSpPr>
        <p:spPr bwMode="auto">
          <a:xfrm flipV="1">
            <a:off x="5484813" y="42227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28"/>
          <p:cNvSpPr>
            <a:spLocks noChangeShapeType="1"/>
          </p:cNvSpPr>
          <p:nvPr/>
        </p:nvSpPr>
        <p:spPr bwMode="auto">
          <a:xfrm flipV="1">
            <a:off x="5484813" y="3879850"/>
            <a:ext cx="87153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29"/>
          <p:cNvSpPr>
            <a:spLocks noChangeShapeType="1"/>
          </p:cNvSpPr>
          <p:nvPr/>
        </p:nvSpPr>
        <p:spPr bwMode="auto">
          <a:xfrm>
            <a:off x="5484813" y="35306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Rectangle 30"/>
          <p:cNvSpPr>
            <a:spLocks noChangeArrowheads="1"/>
          </p:cNvSpPr>
          <p:nvPr/>
        </p:nvSpPr>
        <p:spPr bwMode="auto">
          <a:xfrm>
            <a:off x="5521325" y="3541713"/>
            <a:ext cx="790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1er Pecado</a:t>
            </a:r>
          </a:p>
        </p:txBody>
      </p:sp>
      <p:sp>
        <p:nvSpPr>
          <p:cNvPr id="42012" name="Rectangle 31"/>
          <p:cNvSpPr>
            <a:spLocks noChangeArrowheads="1"/>
          </p:cNvSpPr>
          <p:nvPr/>
        </p:nvSpPr>
        <p:spPr bwMode="auto">
          <a:xfrm>
            <a:off x="5465763" y="3721100"/>
            <a:ext cx="923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1er Evangelio</a:t>
            </a:r>
          </a:p>
        </p:txBody>
      </p:sp>
      <p:sp>
        <p:nvSpPr>
          <p:cNvPr id="42013" name="Rectangle 32"/>
          <p:cNvSpPr>
            <a:spLocks noChangeArrowheads="1"/>
          </p:cNvSpPr>
          <p:nvPr/>
        </p:nvSpPr>
        <p:spPr bwMode="auto">
          <a:xfrm>
            <a:off x="5543550" y="3902075"/>
            <a:ext cx="746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1er familia</a:t>
            </a:r>
          </a:p>
        </p:txBody>
      </p:sp>
      <p:sp>
        <p:nvSpPr>
          <p:cNvPr id="42014" name="Rectangle 33"/>
          <p:cNvSpPr>
            <a:spLocks noChangeArrowheads="1"/>
          </p:cNvSpPr>
          <p:nvPr/>
        </p:nvSpPr>
        <p:spPr bwMode="auto">
          <a:xfrm>
            <a:off x="5475288" y="4068763"/>
            <a:ext cx="911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1er asesinato</a:t>
            </a:r>
          </a:p>
        </p:txBody>
      </p:sp>
      <p:sp>
        <p:nvSpPr>
          <p:cNvPr id="42015" name="Rectangle 34"/>
          <p:cNvSpPr>
            <a:spLocks noChangeArrowheads="1"/>
          </p:cNvSpPr>
          <p:nvPr/>
        </p:nvSpPr>
        <p:spPr bwMode="auto">
          <a:xfrm>
            <a:off x="5397500" y="4244975"/>
            <a:ext cx="1038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Diluvio/arco iris</a:t>
            </a:r>
          </a:p>
        </p:txBody>
      </p:sp>
      <p:sp>
        <p:nvSpPr>
          <p:cNvPr id="42016" name="Rectangle 35"/>
          <p:cNvSpPr>
            <a:spLocks noChangeArrowheads="1"/>
          </p:cNvSpPr>
          <p:nvPr/>
        </p:nvSpPr>
        <p:spPr bwMode="auto">
          <a:xfrm>
            <a:off x="5662613" y="4419600"/>
            <a:ext cx="473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Torre</a:t>
            </a:r>
          </a:p>
        </p:txBody>
      </p:sp>
      <p:sp>
        <p:nvSpPr>
          <p:cNvPr id="42017" name="Rectangle 36"/>
          <p:cNvSpPr>
            <a:spLocks noChangeArrowheads="1"/>
          </p:cNvSpPr>
          <p:nvPr/>
        </p:nvSpPr>
        <p:spPr bwMode="auto">
          <a:xfrm>
            <a:off x="5486400" y="3216275"/>
            <a:ext cx="669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Creación</a:t>
            </a:r>
          </a:p>
        </p:txBody>
      </p:sp>
      <p:sp>
        <p:nvSpPr>
          <p:cNvPr id="42018" name="Rectangle 37"/>
          <p:cNvSpPr>
            <a:spLocks noChangeArrowheads="1"/>
          </p:cNvSpPr>
          <p:nvPr/>
        </p:nvSpPr>
        <p:spPr bwMode="auto">
          <a:xfrm>
            <a:off x="5359400" y="3384550"/>
            <a:ext cx="11239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1er hombre y mujer</a:t>
            </a:r>
          </a:p>
        </p:txBody>
      </p:sp>
      <p:sp>
        <p:nvSpPr>
          <p:cNvPr id="42019" name="Rectangle 38"/>
          <p:cNvSpPr>
            <a:spLocks noChangeArrowheads="1"/>
          </p:cNvSpPr>
          <p:nvPr/>
        </p:nvSpPr>
        <p:spPr bwMode="auto">
          <a:xfrm>
            <a:off x="7581900" y="1060450"/>
            <a:ext cx="844550" cy="774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20" name="Rectangle 39"/>
          <p:cNvSpPr>
            <a:spLocks noChangeArrowheads="1"/>
          </p:cNvSpPr>
          <p:nvPr/>
        </p:nvSpPr>
        <p:spPr bwMode="auto">
          <a:xfrm>
            <a:off x="2928938" y="4525963"/>
            <a:ext cx="195262"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108" tIns="53106" rIns="108108" bIns="53106">
            <a:spAutoFit/>
          </a:bodyPr>
          <a:lstStyle/>
          <a:p>
            <a:endParaRPr lang="en-US"/>
          </a:p>
        </p:txBody>
      </p:sp>
      <p:sp>
        <p:nvSpPr>
          <p:cNvPr id="42021" name="AutoShape 40"/>
          <p:cNvSpPr>
            <a:spLocks noChangeArrowheads="1"/>
          </p:cNvSpPr>
          <p:nvPr/>
        </p:nvSpPr>
        <p:spPr bwMode="auto">
          <a:xfrm>
            <a:off x="1814513" y="3114675"/>
            <a:ext cx="698500" cy="338138"/>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22" name="Rectangle 41"/>
          <p:cNvSpPr>
            <a:spLocks noChangeArrowheads="1"/>
          </p:cNvSpPr>
          <p:nvPr/>
        </p:nvSpPr>
        <p:spPr bwMode="auto">
          <a:xfrm>
            <a:off x="2174875" y="39020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s-MX" sz="1000" b="1">
              <a:solidFill>
                <a:srgbClr val="000000"/>
              </a:solidFill>
              <a:latin typeface="Helvetica" charset="0"/>
            </a:endParaRPr>
          </a:p>
        </p:txBody>
      </p:sp>
      <p:sp>
        <p:nvSpPr>
          <p:cNvPr id="42023" name="Line 42"/>
          <p:cNvSpPr>
            <a:spLocks noChangeShapeType="1"/>
          </p:cNvSpPr>
          <p:nvPr/>
        </p:nvSpPr>
        <p:spPr bwMode="auto">
          <a:xfrm flipV="1">
            <a:off x="2101850" y="3805238"/>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4" name="Rectangle 43"/>
          <p:cNvSpPr>
            <a:spLocks noChangeArrowheads="1"/>
          </p:cNvSpPr>
          <p:nvPr/>
        </p:nvSpPr>
        <p:spPr bwMode="auto">
          <a:xfrm>
            <a:off x="2249488" y="3630613"/>
            <a:ext cx="441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José</a:t>
            </a:r>
          </a:p>
        </p:txBody>
      </p:sp>
      <p:sp>
        <p:nvSpPr>
          <p:cNvPr id="42025" name="Rectangle 44"/>
          <p:cNvSpPr>
            <a:spLocks noChangeArrowheads="1"/>
          </p:cNvSpPr>
          <p:nvPr/>
        </p:nvSpPr>
        <p:spPr bwMode="auto">
          <a:xfrm>
            <a:off x="2392363" y="398303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430</a:t>
            </a:r>
          </a:p>
        </p:txBody>
      </p:sp>
      <p:sp>
        <p:nvSpPr>
          <p:cNvPr id="42026" name="AutoShape 45"/>
          <p:cNvSpPr>
            <a:spLocks noChangeArrowheads="1"/>
          </p:cNvSpPr>
          <p:nvPr/>
        </p:nvSpPr>
        <p:spPr bwMode="auto">
          <a:xfrm>
            <a:off x="1749425" y="3057525"/>
            <a:ext cx="700088" cy="336550"/>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lIns="108108" tIns="53106" rIns="108108" bIns="53106">
            <a:spAutoFit/>
          </a:bodyPr>
          <a:lstStyle/>
          <a:p>
            <a:endParaRPr lang="en-US"/>
          </a:p>
        </p:txBody>
      </p:sp>
      <p:sp>
        <p:nvSpPr>
          <p:cNvPr id="42027" name="Rectangle 46"/>
          <p:cNvSpPr>
            <a:spLocks noChangeArrowheads="1"/>
          </p:cNvSpPr>
          <p:nvPr/>
        </p:nvSpPr>
        <p:spPr bwMode="auto">
          <a:xfrm>
            <a:off x="1882775" y="3254375"/>
            <a:ext cx="2159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8108" tIns="53106" rIns="108108" bIns="53106">
            <a:spAutoFit/>
          </a:bodyPr>
          <a:lstStyle/>
          <a:p>
            <a:pPr defTabSz="969963"/>
            <a:endParaRPr lang="es-MX" sz="1000" b="1">
              <a:solidFill>
                <a:srgbClr val="000000"/>
              </a:solidFill>
              <a:latin typeface="Helvetica" charset="0"/>
            </a:endParaRPr>
          </a:p>
        </p:txBody>
      </p:sp>
      <p:sp>
        <p:nvSpPr>
          <p:cNvPr id="42028" name="AutoShape 47"/>
          <p:cNvSpPr>
            <a:spLocks noChangeArrowheads="1"/>
          </p:cNvSpPr>
          <p:nvPr/>
        </p:nvSpPr>
        <p:spPr bwMode="auto">
          <a:xfrm>
            <a:off x="1728788" y="3055938"/>
            <a:ext cx="739775" cy="546100"/>
          </a:xfrm>
          <a:prstGeom prst="roundRect">
            <a:avLst>
              <a:gd name="adj" fmla="val 16667"/>
            </a:avLst>
          </a:prstGeom>
          <a:solidFill>
            <a:schemeClr val="bg1"/>
          </a:solidFill>
          <a:ln w="19050">
            <a:solidFill>
              <a:schemeClr val="tx1"/>
            </a:solidFill>
            <a:round/>
            <a:headEnd/>
            <a:tailEnd/>
          </a:ln>
        </p:spPr>
        <p:txBody>
          <a:bodyPr lIns="108108" tIns="53106" rIns="108108" bIns="53106">
            <a:spAutoFit/>
          </a:bodyPr>
          <a:lstStyle/>
          <a:p>
            <a:pPr algn="ctr" defTabSz="969963"/>
            <a:endParaRPr lang="es-MX" sz="2500">
              <a:latin typeface="Times" charset="0"/>
            </a:endParaRPr>
          </a:p>
        </p:txBody>
      </p:sp>
      <p:sp>
        <p:nvSpPr>
          <p:cNvPr id="42029" name="Rectangle 48"/>
          <p:cNvSpPr>
            <a:spLocks noChangeArrowheads="1"/>
          </p:cNvSpPr>
          <p:nvPr/>
        </p:nvSpPr>
        <p:spPr bwMode="auto">
          <a:xfrm>
            <a:off x="1728788" y="3216275"/>
            <a:ext cx="952500" cy="1112838"/>
          </a:xfrm>
          <a:prstGeom prst="rect">
            <a:avLst/>
          </a:prstGeom>
          <a:solidFill>
            <a:schemeClr val="bg1"/>
          </a:solidFill>
          <a:ln w="19050">
            <a:solidFill>
              <a:srgbClr val="000000"/>
            </a:solidFill>
            <a:miter lim="800000"/>
            <a:headEnd/>
            <a:tailEnd/>
          </a:ln>
        </p:spPr>
        <p:txBody>
          <a:bodyPr wrap="none" lIns="108108" tIns="53106" rIns="108108" bIns="53106">
            <a:spAutoFit/>
          </a:bodyPr>
          <a:lstStyle/>
          <a:p>
            <a:endParaRPr lang="en-US"/>
          </a:p>
        </p:txBody>
      </p:sp>
      <p:sp>
        <p:nvSpPr>
          <p:cNvPr id="42030" name="Line 49"/>
          <p:cNvSpPr>
            <a:spLocks noChangeShapeType="1"/>
          </p:cNvSpPr>
          <p:nvPr/>
        </p:nvSpPr>
        <p:spPr bwMode="auto">
          <a:xfrm flipV="1">
            <a:off x="1731963" y="3209925"/>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1" name="Line 50"/>
          <p:cNvSpPr>
            <a:spLocks noChangeShapeType="1"/>
          </p:cNvSpPr>
          <p:nvPr/>
        </p:nvSpPr>
        <p:spPr bwMode="auto">
          <a:xfrm flipV="1">
            <a:off x="1947863" y="3208338"/>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2" name="Line 51"/>
          <p:cNvSpPr>
            <a:spLocks noChangeShapeType="1"/>
          </p:cNvSpPr>
          <p:nvPr/>
        </p:nvSpPr>
        <p:spPr bwMode="auto">
          <a:xfrm>
            <a:off x="1763713" y="35464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3" name="Line 52"/>
          <p:cNvSpPr>
            <a:spLocks noChangeShapeType="1"/>
          </p:cNvSpPr>
          <p:nvPr/>
        </p:nvSpPr>
        <p:spPr bwMode="auto">
          <a:xfrm>
            <a:off x="1765300" y="42449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4" name="Line 53"/>
          <p:cNvSpPr>
            <a:spLocks noChangeShapeType="1"/>
          </p:cNvSpPr>
          <p:nvPr/>
        </p:nvSpPr>
        <p:spPr bwMode="auto">
          <a:xfrm>
            <a:off x="1765300" y="39020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5" name="Line 54"/>
          <p:cNvSpPr>
            <a:spLocks noChangeShapeType="1"/>
          </p:cNvSpPr>
          <p:nvPr/>
        </p:nvSpPr>
        <p:spPr bwMode="auto">
          <a:xfrm flipV="1">
            <a:off x="1763713" y="40671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6" name="Line 55"/>
          <p:cNvSpPr>
            <a:spLocks noChangeShapeType="1"/>
          </p:cNvSpPr>
          <p:nvPr/>
        </p:nvSpPr>
        <p:spPr bwMode="auto">
          <a:xfrm flipV="1">
            <a:off x="1763713" y="3724275"/>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7" name="Line 56"/>
          <p:cNvSpPr>
            <a:spLocks noChangeShapeType="1"/>
          </p:cNvSpPr>
          <p:nvPr/>
        </p:nvSpPr>
        <p:spPr bwMode="auto">
          <a:xfrm>
            <a:off x="1763713" y="337502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08108" tIns="53106" rIns="108108" bIns="53106">
            <a:spAutoFit/>
          </a:bodyPr>
          <a:lstStyle/>
          <a:p>
            <a:endParaRPr lang="en-US"/>
          </a:p>
        </p:txBody>
      </p:sp>
      <p:sp>
        <p:nvSpPr>
          <p:cNvPr id="42038" name="Rectangle 57"/>
          <p:cNvSpPr>
            <a:spLocks noChangeArrowheads="1"/>
          </p:cNvSpPr>
          <p:nvPr/>
        </p:nvSpPr>
        <p:spPr bwMode="auto">
          <a:xfrm>
            <a:off x="1822450" y="3035300"/>
            <a:ext cx="568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Moisés</a:t>
            </a:r>
          </a:p>
        </p:txBody>
      </p:sp>
      <p:sp>
        <p:nvSpPr>
          <p:cNvPr id="42039" name="Rectangle 58"/>
          <p:cNvSpPr>
            <a:spLocks noChangeArrowheads="1"/>
          </p:cNvSpPr>
          <p:nvPr/>
        </p:nvSpPr>
        <p:spPr bwMode="auto">
          <a:xfrm>
            <a:off x="1946275" y="3382963"/>
            <a:ext cx="454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Sinaí</a:t>
            </a:r>
          </a:p>
        </p:txBody>
      </p:sp>
      <p:sp>
        <p:nvSpPr>
          <p:cNvPr id="42040" name="Rectangle 59"/>
          <p:cNvSpPr>
            <a:spLocks noChangeArrowheads="1"/>
          </p:cNvSpPr>
          <p:nvPr/>
        </p:nvSpPr>
        <p:spPr bwMode="auto">
          <a:xfrm>
            <a:off x="1879600" y="3559175"/>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M - C - C</a:t>
            </a:r>
          </a:p>
        </p:txBody>
      </p:sp>
      <p:sp>
        <p:nvSpPr>
          <p:cNvPr id="42041" name="Rectangle 60"/>
          <p:cNvSpPr>
            <a:spLocks noChangeArrowheads="1"/>
          </p:cNvSpPr>
          <p:nvPr/>
        </p:nvSpPr>
        <p:spPr bwMode="auto">
          <a:xfrm>
            <a:off x="1711325" y="3736975"/>
            <a:ext cx="949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Cades-Barnea</a:t>
            </a:r>
          </a:p>
        </p:txBody>
      </p:sp>
      <p:sp>
        <p:nvSpPr>
          <p:cNvPr id="42042" name="Rectangle 61"/>
          <p:cNvSpPr>
            <a:spLocks noChangeArrowheads="1"/>
          </p:cNvSpPr>
          <p:nvPr/>
        </p:nvSpPr>
        <p:spPr bwMode="auto">
          <a:xfrm>
            <a:off x="2030413" y="38989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40</a:t>
            </a:r>
          </a:p>
        </p:txBody>
      </p:sp>
      <p:sp>
        <p:nvSpPr>
          <p:cNvPr id="42043" name="Rectangle 62"/>
          <p:cNvSpPr>
            <a:spLocks noChangeArrowheads="1"/>
          </p:cNvSpPr>
          <p:nvPr/>
        </p:nvSpPr>
        <p:spPr bwMode="auto">
          <a:xfrm>
            <a:off x="1793875" y="4083050"/>
            <a:ext cx="815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5 sermones</a:t>
            </a:r>
          </a:p>
        </p:txBody>
      </p:sp>
      <p:sp>
        <p:nvSpPr>
          <p:cNvPr id="42044" name="Rectangle 63"/>
          <p:cNvSpPr>
            <a:spLocks noChangeArrowheads="1"/>
          </p:cNvSpPr>
          <p:nvPr/>
        </p:nvSpPr>
        <p:spPr bwMode="auto">
          <a:xfrm>
            <a:off x="1925638" y="3211513"/>
            <a:ext cx="530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Éxodo</a:t>
            </a:r>
          </a:p>
        </p:txBody>
      </p:sp>
      <p:sp>
        <p:nvSpPr>
          <p:cNvPr id="42045" name="AutoShape 64"/>
          <p:cNvSpPr>
            <a:spLocks noChangeArrowheads="1"/>
          </p:cNvSpPr>
          <p:nvPr/>
        </p:nvSpPr>
        <p:spPr bwMode="auto">
          <a:xfrm>
            <a:off x="465138" y="3638550"/>
            <a:ext cx="731837" cy="434975"/>
          </a:xfrm>
          <a:prstGeom prst="roundRect">
            <a:avLst>
              <a:gd name="adj" fmla="val 16667"/>
            </a:avLst>
          </a:prstGeom>
          <a:solidFill>
            <a:schemeClr val="bg1"/>
          </a:solidFill>
          <a:ln w="19050">
            <a:solidFill>
              <a:schemeClr val="tx1"/>
            </a:solidFill>
            <a:round/>
            <a:headEnd/>
            <a:tailEnd/>
          </a:ln>
        </p:spPr>
        <p:txBody>
          <a:bodyPr wrap="none" lIns="97027" tIns="48513" rIns="97027" bIns="48513" anchor="ctr"/>
          <a:lstStyle/>
          <a:p>
            <a:pPr algn="ctr" defTabSz="969963"/>
            <a:endParaRPr lang="es-MX" sz="2500">
              <a:latin typeface="Times" charset="0"/>
            </a:endParaRPr>
          </a:p>
        </p:txBody>
      </p:sp>
      <p:sp>
        <p:nvSpPr>
          <p:cNvPr id="42046" name="Freeform 65"/>
          <p:cNvSpPr>
            <a:spLocks/>
          </p:cNvSpPr>
          <p:nvPr/>
        </p:nvSpPr>
        <p:spPr bwMode="auto">
          <a:xfrm>
            <a:off x="1057275" y="3743325"/>
            <a:ext cx="207963" cy="7620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047" name="AutoShape 66"/>
          <p:cNvSpPr>
            <a:spLocks noChangeArrowheads="1"/>
          </p:cNvSpPr>
          <p:nvPr/>
        </p:nvSpPr>
        <p:spPr bwMode="auto">
          <a:xfrm>
            <a:off x="498475" y="3651250"/>
            <a:ext cx="658813" cy="288925"/>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48" name="Rectangle 67"/>
          <p:cNvSpPr>
            <a:spLocks noChangeArrowheads="1"/>
          </p:cNvSpPr>
          <p:nvPr/>
        </p:nvSpPr>
        <p:spPr bwMode="auto">
          <a:xfrm>
            <a:off x="569913" y="380682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s-MX" sz="1000" b="1">
              <a:solidFill>
                <a:srgbClr val="000000"/>
              </a:solidFill>
              <a:latin typeface="Helvetica" charset="0"/>
            </a:endParaRPr>
          </a:p>
        </p:txBody>
      </p:sp>
      <p:sp>
        <p:nvSpPr>
          <p:cNvPr id="42049" name="Rectangle 68"/>
          <p:cNvSpPr>
            <a:spLocks noChangeArrowheads="1"/>
          </p:cNvSpPr>
          <p:nvPr/>
        </p:nvSpPr>
        <p:spPr bwMode="auto">
          <a:xfrm>
            <a:off x="485775" y="399732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016" tIns="47166" rIns="96016" bIns="47166">
            <a:spAutoFit/>
          </a:bodyPr>
          <a:lstStyle/>
          <a:p>
            <a:pPr defTabSz="969963"/>
            <a:endParaRPr lang="es-MX" sz="1000" b="1">
              <a:solidFill>
                <a:srgbClr val="000000"/>
              </a:solidFill>
              <a:latin typeface="Helvetica" charset="0"/>
            </a:endParaRPr>
          </a:p>
        </p:txBody>
      </p:sp>
      <p:sp>
        <p:nvSpPr>
          <p:cNvPr id="42050" name="Rectangle 69"/>
          <p:cNvSpPr>
            <a:spLocks noChangeArrowheads="1"/>
          </p:cNvSpPr>
          <p:nvPr/>
        </p:nvSpPr>
        <p:spPr bwMode="auto">
          <a:xfrm>
            <a:off x="463550" y="3775075"/>
            <a:ext cx="952500" cy="423863"/>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051" name="Line 70"/>
          <p:cNvSpPr>
            <a:spLocks noChangeShapeType="1"/>
          </p:cNvSpPr>
          <p:nvPr/>
        </p:nvSpPr>
        <p:spPr bwMode="auto">
          <a:xfrm flipV="1">
            <a:off x="474663" y="3756025"/>
            <a:ext cx="5143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71"/>
          <p:cNvSpPr>
            <a:spLocks noChangeShapeType="1"/>
          </p:cNvSpPr>
          <p:nvPr/>
        </p:nvSpPr>
        <p:spPr bwMode="auto">
          <a:xfrm flipV="1">
            <a:off x="674688" y="3767138"/>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72"/>
          <p:cNvSpPr>
            <a:spLocks noChangeShapeType="1"/>
          </p:cNvSpPr>
          <p:nvPr/>
        </p:nvSpPr>
        <p:spPr bwMode="auto">
          <a:xfrm>
            <a:off x="504825" y="41084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73"/>
          <p:cNvSpPr>
            <a:spLocks noChangeShapeType="1"/>
          </p:cNvSpPr>
          <p:nvPr/>
        </p:nvSpPr>
        <p:spPr bwMode="auto">
          <a:xfrm>
            <a:off x="504825" y="39370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Rectangle 74"/>
          <p:cNvSpPr>
            <a:spLocks noChangeArrowheads="1"/>
          </p:cNvSpPr>
          <p:nvPr/>
        </p:nvSpPr>
        <p:spPr bwMode="auto">
          <a:xfrm>
            <a:off x="592138" y="3603625"/>
            <a:ext cx="511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Josué</a:t>
            </a:r>
          </a:p>
        </p:txBody>
      </p:sp>
      <p:sp>
        <p:nvSpPr>
          <p:cNvPr id="42056" name="Rectangle 75"/>
          <p:cNvSpPr>
            <a:spLocks noChangeArrowheads="1"/>
          </p:cNvSpPr>
          <p:nvPr/>
        </p:nvSpPr>
        <p:spPr bwMode="auto">
          <a:xfrm>
            <a:off x="584200" y="3771900"/>
            <a:ext cx="727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Jericó/Hai</a:t>
            </a:r>
          </a:p>
        </p:txBody>
      </p:sp>
      <p:sp>
        <p:nvSpPr>
          <p:cNvPr id="42057" name="Rectangle 76"/>
          <p:cNvSpPr>
            <a:spLocks noChangeArrowheads="1"/>
          </p:cNvSpPr>
          <p:nvPr/>
        </p:nvSpPr>
        <p:spPr bwMode="auto">
          <a:xfrm>
            <a:off x="363538" y="3943350"/>
            <a:ext cx="1158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Territorio dividido</a:t>
            </a:r>
          </a:p>
        </p:txBody>
      </p:sp>
      <p:sp>
        <p:nvSpPr>
          <p:cNvPr id="42058" name="Rectangle 77"/>
          <p:cNvSpPr>
            <a:spLocks noChangeArrowheads="1"/>
          </p:cNvSpPr>
          <p:nvPr/>
        </p:nvSpPr>
        <p:spPr bwMode="auto">
          <a:xfrm>
            <a:off x="5046663" y="7310438"/>
            <a:ext cx="104298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59" name="AutoShape 78"/>
          <p:cNvSpPr>
            <a:spLocks noChangeArrowheads="1"/>
          </p:cNvSpPr>
          <p:nvPr/>
        </p:nvSpPr>
        <p:spPr bwMode="auto">
          <a:xfrm>
            <a:off x="5438775" y="6370638"/>
            <a:ext cx="731838" cy="482600"/>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060" name="Rectangle 79"/>
          <p:cNvSpPr>
            <a:spLocks noChangeArrowheads="1"/>
          </p:cNvSpPr>
          <p:nvPr/>
        </p:nvSpPr>
        <p:spPr bwMode="auto">
          <a:xfrm>
            <a:off x="5438775" y="6529388"/>
            <a:ext cx="952500" cy="415925"/>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061" name="Line 80"/>
          <p:cNvSpPr>
            <a:spLocks noChangeShapeType="1"/>
          </p:cNvSpPr>
          <p:nvPr/>
        </p:nvSpPr>
        <p:spPr bwMode="auto">
          <a:xfrm flipV="1">
            <a:off x="5453063" y="6523038"/>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2" name="Line 81"/>
          <p:cNvSpPr>
            <a:spLocks noChangeShapeType="1"/>
          </p:cNvSpPr>
          <p:nvPr/>
        </p:nvSpPr>
        <p:spPr bwMode="auto">
          <a:xfrm flipV="1">
            <a:off x="5648325" y="6508750"/>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3" name="Line 82"/>
          <p:cNvSpPr>
            <a:spLocks noChangeShapeType="1"/>
          </p:cNvSpPr>
          <p:nvPr/>
        </p:nvSpPr>
        <p:spPr bwMode="auto">
          <a:xfrm>
            <a:off x="5480050" y="68405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4" name="Line 83"/>
          <p:cNvSpPr>
            <a:spLocks noChangeShapeType="1"/>
          </p:cNvSpPr>
          <p:nvPr/>
        </p:nvSpPr>
        <p:spPr bwMode="auto">
          <a:xfrm>
            <a:off x="5473700" y="66690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5" name="Rectangle 84"/>
          <p:cNvSpPr>
            <a:spLocks noChangeArrowheads="1"/>
          </p:cNvSpPr>
          <p:nvPr/>
        </p:nvSpPr>
        <p:spPr bwMode="auto">
          <a:xfrm>
            <a:off x="5716588" y="6664325"/>
            <a:ext cx="392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350</a:t>
            </a:r>
          </a:p>
        </p:txBody>
      </p:sp>
      <p:sp>
        <p:nvSpPr>
          <p:cNvPr id="42066" name="Rectangle 85"/>
          <p:cNvSpPr>
            <a:spLocks noChangeArrowheads="1"/>
          </p:cNvSpPr>
          <p:nvPr/>
        </p:nvSpPr>
        <p:spPr bwMode="auto">
          <a:xfrm>
            <a:off x="5576888" y="6484938"/>
            <a:ext cx="6111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Jueces</a:t>
            </a:r>
          </a:p>
        </p:txBody>
      </p:sp>
      <p:sp>
        <p:nvSpPr>
          <p:cNvPr id="42067" name="Rectangle 86"/>
          <p:cNvSpPr>
            <a:spLocks noChangeArrowheads="1"/>
          </p:cNvSpPr>
          <p:nvPr/>
        </p:nvSpPr>
        <p:spPr bwMode="auto">
          <a:xfrm>
            <a:off x="5467350" y="6340475"/>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Anarquía</a:t>
            </a:r>
          </a:p>
        </p:txBody>
      </p:sp>
      <p:sp>
        <p:nvSpPr>
          <p:cNvPr id="42068" name="Rectangle 87"/>
          <p:cNvSpPr>
            <a:spLocks noChangeArrowheads="1"/>
          </p:cNvSpPr>
          <p:nvPr/>
        </p:nvSpPr>
        <p:spPr bwMode="auto">
          <a:xfrm>
            <a:off x="5046663" y="7310438"/>
            <a:ext cx="104298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69" name="AutoShape 88"/>
          <p:cNvSpPr>
            <a:spLocks noChangeArrowheads="1"/>
          </p:cNvSpPr>
          <p:nvPr/>
        </p:nvSpPr>
        <p:spPr bwMode="auto">
          <a:xfrm>
            <a:off x="4152900" y="5938838"/>
            <a:ext cx="731838" cy="1090612"/>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070" name="Rectangle 89"/>
          <p:cNvSpPr>
            <a:spLocks noChangeArrowheads="1"/>
          </p:cNvSpPr>
          <p:nvPr/>
        </p:nvSpPr>
        <p:spPr bwMode="auto">
          <a:xfrm>
            <a:off x="4148138" y="6069013"/>
            <a:ext cx="952500" cy="1643062"/>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071" name="Line 90"/>
          <p:cNvSpPr>
            <a:spLocks noChangeShapeType="1"/>
          </p:cNvSpPr>
          <p:nvPr/>
        </p:nvSpPr>
        <p:spPr bwMode="auto">
          <a:xfrm flipV="1">
            <a:off x="4176713" y="6115050"/>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2" name="Line 91"/>
          <p:cNvSpPr>
            <a:spLocks noChangeShapeType="1"/>
          </p:cNvSpPr>
          <p:nvPr/>
        </p:nvSpPr>
        <p:spPr bwMode="auto">
          <a:xfrm flipV="1">
            <a:off x="4357688" y="6091238"/>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3" name="Line 92"/>
          <p:cNvSpPr>
            <a:spLocks noChangeShapeType="1"/>
          </p:cNvSpPr>
          <p:nvPr/>
        </p:nvSpPr>
        <p:spPr bwMode="auto">
          <a:xfrm>
            <a:off x="4202113" y="64277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4" name="Line 93"/>
          <p:cNvSpPr>
            <a:spLocks noChangeShapeType="1"/>
          </p:cNvSpPr>
          <p:nvPr/>
        </p:nvSpPr>
        <p:spPr bwMode="auto">
          <a:xfrm>
            <a:off x="4198938" y="71247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5" name="Line 94"/>
          <p:cNvSpPr>
            <a:spLocks noChangeShapeType="1"/>
          </p:cNvSpPr>
          <p:nvPr/>
        </p:nvSpPr>
        <p:spPr bwMode="auto">
          <a:xfrm>
            <a:off x="4198938" y="73040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6" name="Line 95"/>
          <p:cNvSpPr>
            <a:spLocks noChangeShapeType="1"/>
          </p:cNvSpPr>
          <p:nvPr/>
        </p:nvSpPr>
        <p:spPr bwMode="auto">
          <a:xfrm>
            <a:off x="4202113" y="74818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7" name="Line 96"/>
          <p:cNvSpPr>
            <a:spLocks noChangeShapeType="1"/>
          </p:cNvSpPr>
          <p:nvPr/>
        </p:nvSpPr>
        <p:spPr bwMode="auto">
          <a:xfrm>
            <a:off x="4203700" y="76596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8" name="Line 97"/>
          <p:cNvSpPr>
            <a:spLocks noChangeShapeType="1"/>
          </p:cNvSpPr>
          <p:nvPr/>
        </p:nvSpPr>
        <p:spPr bwMode="auto">
          <a:xfrm>
            <a:off x="4203700" y="67818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9" name="Line 98"/>
          <p:cNvSpPr>
            <a:spLocks noChangeShapeType="1"/>
          </p:cNvSpPr>
          <p:nvPr/>
        </p:nvSpPr>
        <p:spPr bwMode="auto">
          <a:xfrm flipV="1">
            <a:off x="4202113" y="694848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0" name="Line 99"/>
          <p:cNvSpPr>
            <a:spLocks noChangeShapeType="1"/>
          </p:cNvSpPr>
          <p:nvPr/>
        </p:nvSpPr>
        <p:spPr bwMode="auto">
          <a:xfrm flipV="1">
            <a:off x="4202113" y="6605588"/>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1" name="Line 100"/>
          <p:cNvSpPr>
            <a:spLocks noChangeShapeType="1"/>
          </p:cNvSpPr>
          <p:nvPr/>
        </p:nvSpPr>
        <p:spPr bwMode="auto">
          <a:xfrm>
            <a:off x="4203700" y="6256338"/>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2" name="Line 101"/>
          <p:cNvSpPr>
            <a:spLocks noChangeShapeType="1"/>
          </p:cNvSpPr>
          <p:nvPr/>
        </p:nvSpPr>
        <p:spPr bwMode="auto">
          <a:xfrm flipH="1">
            <a:off x="4633913" y="6502400"/>
            <a:ext cx="12700" cy="11938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8934" name="Rectangle 102"/>
          <p:cNvSpPr>
            <a:spLocks noChangeArrowheads="1"/>
          </p:cNvSpPr>
          <p:nvPr/>
        </p:nvSpPr>
        <p:spPr bwMode="auto">
          <a:xfrm>
            <a:off x="4149725" y="6257925"/>
            <a:ext cx="960438" cy="225425"/>
          </a:xfrm>
          <a:prstGeom prst="rect">
            <a:avLst/>
          </a:prstGeom>
          <a:noFill/>
          <a:ln w="12700">
            <a:noFill/>
            <a:miter lim="800000"/>
            <a:headEnd/>
            <a:tailEnd/>
          </a:ln>
          <a:effectLst/>
        </p:spPr>
        <p:txBody>
          <a:bodyPr wrap="none" lIns="90487" tIns="44450" rIns="90487" bIns="44450">
            <a:spAutoFit/>
          </a:bodyPr>
          <a:lstStyle/>
          <a:p>
            <a:pPr>
              <a:defRPr/>
            </a:pPr>
            <a:r>
              <a:rPr lang="es-ES" sz="900" b="1">
                <a:solidFill>
                  <a:srgbClr val="000000"/>
                </a:solidFill>
                <a:effectLst>
                  <a:outerShdw blurRad="38100" dist="38100" dir="2700000" algn="tl">
                    <a:srgbClr val="DDDDDD"/>
                  </a:outerShdw>
                </a:effectLst>
                <a:latin typeface="Helvetica" charset="0"/>
              </a:rPr>
              <a:t> ••• División••• </a:t>
            </a:r>
          </a:p>
        </p:txBody>
      </p:sp>
      <p:sp>
        <p:nvSpPr>
          <p:cNvPr id="42084" name="Rectangle 103"/>
          <p:cNvSpPr>
            <a:spLocks noChangeArrowheads="1"/>
          </p:cNvSpPr>
          <p:nvPr/>
        </p:nvSpPr>
        <p:spPr bwMode="auto">
          <a:xfrm>
            <a:off x="4178300" y="6621463"/>
            <a:ext cx="4556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s-ES" sz="800" b="1">
                <a:solidFill>
                  <a:srgbClr val="000000"/>
                </a:solidFill>
                <a:latin typeface="Helvetica" charset="0"/>
              </a:rPr>
              <a:t>Judá</a:t>
            </a:r>
          </a:p>
        </p:txBody>
      </p:sp>
      <p:sp>
        <p:nvSpPr>
          <p:cNvPr id="42085" name="Rectangle 104"/>
          <p:cNvSpPr>
            <a:spLocks noChangeArrowheads="1"/>
          </p:cNvSpPr>
          <p:nvPr/>
        </p:nvSpPr>
        <p:spPr bwMode="auto">
          <a:xfrm>
            <a:off x="4265613" y="6791325"/>
            <a:ext cx="7461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10              2</a:t>
            </a:r>
          </a:p>
        </p:txBody>
      </p:sp>
      <p:sp>
        <p:nvSpPr>
          <p:cNvPr id="42086" name="Rectangle 105"/>
          <p:cNvSpPr>
            <a:spLocks noChangeArrowheads="1"/>
          </p:cNvSpPr>
          <p:nvPr/>
        </p:nvSpPr>
        <p:spPr bwMode="auto">
          <a:xfrm>
            <a:off x="4203700" y="7151688"/>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 20-J         20-R</a:t>
            </a:r>
          </a:p>
        </p:txBody>
      </p:sp>
      <p:sp>
        <p:nvSpPr>
          <p:cNvPr id="42087" name="Rectangle 106"/>
          <p:cNvSpPr>
            <a:spLocks noChangeArrowheads="1"/>
          </p:cNvSpPr>
          <p:nvPr/>
        </p:nvSpPr>
        <p:spPr bwMode="auto">
          <a:xfrm>
            <a:off x="4222750" y="7323138"/>
            <a:ext cx="858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 200           350</a:t>
            </a:r>
          </a:p>
        </p:txBody>
      </p:sp>
      <p:sp>
        <p:nvSpPr>
          <p:cNvPr id="42088" name="Rectangle 107"/>
          <p:cNvSpPr>
            <a:spLocks noChangeArrowheads="1"/>
          </p:cNvSpPr>
          <p:nvPr/>
        </p:nvSpPr>
        <p:spPr bwMode="auto">
          <a:xfrm>
            <a:off x="4159250" y="7497763"/>
            <a:ext cx="103346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Asiria    Babilonia</a:t>
            </a:r>
          </a:p>
        </p:txBody>
      </p:sp>
      <p:sp>
        <p:nvSpPr>
          <p:cNvPr id="42089" name="Rectangle 108"/>
          <p:cNvSpPr>
            <a:spLocks noChangeArrowheads="1"/>
          </p:cNvSpPr>
          <p:nvPr/>
        </p:nvSpPr>
        <p:spPr bwMode="auto">
          <a:xfrm>
            <a:off x="4192588" y="6454775"/>
            <a:ext cx="8413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Norte        Sur</a:t>
            </a:r>
          </a:p>
        </p:txBody>
      </p:sp>
      <p:sp>
        <p:nvSpPr>
          <p:cNvPr id="248941" name="Rectangle 109"/>
          <p:cNvSpPr>
            <a:spLocks noChangeArrowheads="1"/>
          </p:cNvSpPr>
          <p:nvPr/>
        </p:nvSpPr>
        <p:spPr bwMode="auto">
          <a:xfrm>
            <a:off x="4246563" y="6967538"/>
            <a:ext cx="790575" cy="211137"/>
          </a:xfrm>
          <a:prstGeom prst="rect">
            <a:avLst/>
          </a:prstGeom>
          <a:noFill/>
          <a:ln w="12700">
            <a:noFill/>
            <a:miter lim="800000"/>
            <a:headEnd/>
            <a:tailEnd/>
          </a:ln>
          <a:effectLst/>
        </p:spPr>
        <p:txBody>
          <a:bodyPr wrap="none" lIns="90487" tIns="44450" rIns="90487" bIns="44450">
            <a:spAutoFit/>
          </a:bodyPr>
          <a:lstStyle/>
          <a:p>
            <a:pPr>
              <a:defRPr/>
            </a:pPr>
            <a:r>
              <a:rPr lang="es-ES" sz="800" b="1">
                <a:solidFill>
                  <a:srgbClr val="000000"/>
                </a:solidFill>
                <a:effectLst>
                  <a:outerShdw blurRad="38100" dist="38100" dir="2700000" algn="tl">
                    <a:srgbClr val="DDDDDD"/>
                  </a:outerShdw>
                </a:effectLst>
                <a:latin typeface="Helvetica" charset="0"/>
              </a:rPr>
              <a:t>Los profetas</a:t>
            </a:r>
          </a:p>
        </p:txBody>
      </p:sp>
      <p:sp>
        <p:nvSpPr>
          <p:cNvPr id="42091" name="Rectangle 110"/>
          <p:cNvSpPr>
            <a:spLocks noChangeArrowheads="1"/>
          </p:cNvSpPr>
          <p:nvPr/>
        </p:nvSpPr>
        <p:spPr bwMode="auto">
          <a:xfrm>
            <a:off x="4341813" y="6084888"/>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S - D - S</a:t>
            </a:r>
          </a:p>
        </p:txBody>
      </p:sp>
      <p:sp>
        <p:nvSpPr>
          <p:cNvPr id="42092" name="Rectangle 111"/>
          <p:cNvSpPr>
            <a:spLocks noChangeArrowheads="1"/>
          </p:cNvSpPr>
          <p:nvPr/>
        </p:nvSpPr>
        <p:spPr bwMode="auto">
          <a:xfrm>
            <a:off x="4600575" y="6621463"/>
            <a:ext cx="5667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s-ES" sz="800" b="1">
                <a:solidFill>
                  <a:srgbClr val="000000"/>
                </a:solidFill>
                <a:latin typeface="Helvetica" charset="0"/>
              </a:rPr>
              <a:t>  Israel</a:t>
            </a:r>
          </a:p>
        </p:txBody>
      </p:sp>
      <p:sp>
        <p:nvSpPr>
          <p:cNvPr id="42093" name="AutoShape 114"/>
          <p:cNvSpPr>
            <a:spLocks noChangeArrowheads="1"/>
          </p:cNvSpPr>
          <p:nvPr/>
        </p:nvSpPr>
        <p:spPr bwMode="auto">
          <a:xfrm>
            <a:off x="2974975" y="6213475"/>
            <a:ext cx="730250" cy="666750"/>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094" name="Rectangle 115"/>
          <p:cNvSpPr>
            <a:spLocks noChangeArrowheads="1"/>
          </p:cNvSpPr>
          <p:nvPr/>
        </p:nvSpPr>
        <p:spPr bwMode="auto">
          <a:xfrm>
            <a:off x="2973388" y="6359525"/>
            <a:ext cx="952500" cy="7620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095" name="Line 116"/>
          <p:cNvSpPr>
            <a:spLocks noChangeShapeType="1"/>
          </p:cNvSpPr>
          <p:nvPr/>
        </p:nvSpPr>
        <p:spPr bwMode="auto">
          <a:xfrm flipV="1">
            <a:off x="2990850" y="6337300"/>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96" name="Line 117"/>
          <p:cNvSpPr>
            <a:spLocks noChangeShapeType="1"/>
          </p:cNvSpPr>
          <p:nvPr/>
        </p:nvSpPr>
        <p:spPr bwMode="auto">
          <a:xfrm flipV="1">
            <a:off x="3179763" y="6348413"/>
            <a:ext cx="5143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97" name="Rectangle 118"/>
          <p:cNvSpPr>
            <a:spLocks noChangeArrowheads="1"/>
          </p:cNvSpPr>
          <p:nvPr/>
        </p:nvSpPr>
        <p:spPr bwMode="auto">
          <a:xfrm>
            <a:off x="3016250" y="6200775"/>
            <a:ext cx="835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16" tIns="47166" rIns="96016" bIns="47166">
            <a:spAutoFit/>
          </a:bodyPr>
          <a:lstStyle/>
          <a:p>
            <a:pPr defTabSz="969963"/>
            <a:endParaRPr lang="es-MX" sz="1000" b="1">
              <a:solidFill>
                <a:srgbClr val="000000"/>
              </a:solidFill>
              <a:latin typeface="Chicago" charset="0"/>
            </a:endParaRPr>
          </a:p>
        </p:txBody>
      </p:sp>
      <p:sp>
        <p:nvSpPr>
          <p:cNvPr id="42098" name="Line 119"/>
          <p:cNvSpPr>
            <a:spLocks noChangeShapeType="1"/>
          </p:cNvSpPr>
          <p:nvPr/>
        </p:nvSpPr>
        <p:spPr bwMode="auto">
          <a:xfrm>
            <a:off x="3006725" y="66865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99" name="Line 120"/>
          <p:cNvSpPr>
            <a:spLocks noChangeShapeType="1"/>
          </p:cNvSpPr>
          <p:nvPr/>
        </p:nvSpPr>
        <p:spPr bwMode="auto">
          <a:xfrm>
            <a:off x="3008313" y="65182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0" name="Line 121"/>
          <p:cNvSpPr>
            <a:spLocks noChangeShapeType="1"/>
          </p:cNvSpPr>
          <p:nvPr/>
        </p:nvSpPr>
        <p:spPr bwMode="auto">
          <a:xfrm>
            <a:off x="3008313" y="704532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1" name="Line 122"/>
          <p:cNvSpPr>
            <a:spLocks noChangeShapeType="1"/>
          </p:cNvSpPr>
          <p:nvPr/>
        </p:nvSpPr>
        <p:spPr bwMode="auto">
          <a:xfrm flipV="1">
            <a:off x="3006725" y="6867525"/>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2" name="Rectangle 123"/>
          <p:cNvSpPr>
            <a:spLocks noChangeArrowheads="1"/>
          </p:cNvSpPr>
          <p:nvPr/>
        </p:nvSpPr>
        <p:spPr bwMode="auto">
          <a:xfrm>
            <a:off x="2913063" y="6508750"/>
            <a:ext cx="10556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3 viajes largos</a:t>
            </a:r>
          </a:p>
        </p:txBody>
      </p:sp>
      <p:sp>
        <p:nvSpPr>
          <p:cNvPr id="42103" name="Rectangle 124"/>
          <p:cNvSpPr>
            <a:spLocks noChangeArrowheads="1"/>
          </p:cNvSpPr>
          <p:nvPr/>
        </p:nvSpPr>
        <p:spPr bwMode="auto">
          <a:xfrm>
            <a:off x="2949575" y="6867525"/>
            <a:ext cx="9858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s-ES" sz="1000" b="1">
                <a:solidFill>
                  <a:srgbClr val="000000"/>
                </a:solidFill>
                <a:latin typeface="Helvetica" charset="0"/>
              </a:rPr>
              <a:t>Z - E - N</a:t>
            </a:r>
          </a:p>
        </p:txBody>
      </p:sp>
      <p:sp>
        <p:nvSpPr>
          <p:cNvPr id="42104" name="Rectangle 125"/>
          <p:cNvSpPr>
            <a:spLocks noChangeArrowheads="1"/>
          </p:cNvSpPr>
          <p:nvPr/>
        </p:nvSpPr>
        <p:spPr bwMode="auto">
          <a:xfrm>
            <a:off x="2960688" y="6207125"/>
            <a:ext cx="765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Cautividad</a:t>
            </a:r>
          </a:p>
        </p:txBody>
      </p:sp>
      <p:sp>
        <p:nvSpPr>
          <p:cNvPr id="42105" name="Rectangle 126"/>
          <p:cNvSpPr>
            <a:spLocks noChangeArrowheads="1"/>
          </p:cNvSpPr>
          <p:nvPr/>
        </p:nvSpPr>
        <p:spPr bwMode="auto">
          <a:xfrm>
            <a:off x="3109913" y="6342063"/>
            <a:ext cx="6540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70 años</a:t>
            </a:r>
          </a:p>
        </p:txBody>
      </p:sp>
      <p:sp>
        <p:nvSpPr>
          <p:cNvPr id="42106" name="Rectangle 127"/>
          <p:cNvSpPr>
            <a:spLocks noChangeArrowheads="1"/>
          </p:cNvSpPr>
          <p:nvPr/>
        </p:nvSpPr>
        <p:spPr bwMode="auto">
          <a:xfrm>
            <a:off x="2924175" y="6708775"/>
            <a:ext cx="11763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s-ES" sz="800" b="1">
                <a:solidFill>
                  <a:srgbClr val="000000"/>
                </a:solidFill>
                <a:latin typeface="Helvetica" charset="0"/>
              </a:rPr>
              <a:t>100 años / 50,000</a:t>
            </a:r>
          </a:p>
        </p:txBody>
      </p:sp>
      <p:sp>
        <p:nvSpPr>
          <p:cNvPr id="42107" name="AutoShape 128"/>
          <p:cNvSpPr>
            <a:spLocks noChangeArrowheads="1"/>
          </p:cNvSpPr>
          <p:nvPr/>
        </p:nvSpPr>
        <p:spPr bwMode="auto">
          <a:xfrm>
            <a:off x="476250" y="5948363"/>
            <a:ext cx="730250" cy="1092200"/>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108" name="Rectangle 129"/>
          <p:cNvSpPr>
            <a:spLocks noChangeArrowheads="1"/>
          </p:cNvSpPr>
          <p:nvPr/>
        </p:nvSpPr>
        <p:spPr bwMode="auto">
          <a:xfrm>
            <a:off x="474663" y="6096000"/>
            <a:ext cx="952500" cy="12827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109" name="Line 130"/>
          <p:cNvSpPr>
            <a:spLocks noChangeShapeType="1"/>
          </p:cNvSpPr>
          <p:nvPr/>
        </p:nvSpPr>
        <p:spPr bwMode="auto">
          <a:xfrm flipV="1">
            <a:off x="485775" y="6083300"/>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0" name="Line 131"/>
          <p:cNvSpPr>
            <a:spLocks noChangeShapeType="1"/>
          </p:cNvSpPr>
          <p:nvPr/>
        </p:nvSpPr>
        <p:spPr bwMode="auto">
          <a:xfrm flipV="1">
            <a:off x="690563" y="6091238"/>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1" name="Line 132"/>
          <p:cNvSpPr>
            <a:spLocks noChangeShapeType="1"/>
          </p:cNvSpPr>
          <p:nvPr/>
        </p:nvSpPr>
        <p:spPr bwMode="auto">
          <a:xfrm>
            <a:off x="517525" y="6418263"/>
            <a:ext cx="8747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2" name="Line 133"/>
          <p:cNvSpPr>
            <a:spLocks noChangeShapeType="1"/>
          </p:cNvSpPr>
          <p:nvPr/>
        </p:nvSpPr>
        <p:spPr bwMode="auto">
          <a:xfrm>
            <a:off x="511175" y="7116763"/>
            <a:ext cx="8778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3" name="Line 134"/>
          <p:cNvSpPr>
            <a:spLocks noChangeShapeType="1"/>
          </p:cNvSpPr>
          <p:nvPr/>
        </p:nvSpPr>
        <p:spPr bwMode="auto">
          <a:xfrm>
            <a:off x="511175" y="7294563"/>
            <a:ext cx="8778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4" name="Line 135"/>
          <p:cNvSpPr>
            <a:spLocks noChangeShapeType="1"/>
          </p:cNvSpPr>
          <p:nvPr/>
        </p:nvSpPr>
        <p:spPr bwMode="auto">
          <a:xfrm>
            <a:off x="517525" y="67738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5" name="Line 136"/>
          <p:cNvSpPr>
            <a:spLocks noChangeShapeType="1"/>
          </p:cNvSpPr>
          <p:nvPr/>
        </p:nvSpPr>
        <p:spPr bwMode="auto">
          <a:xfrm flipV="1">
            <a:off x="517525" y="6940550"/>
            <a:ext cx="8747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6" name="Line 137"/>
          <p:cNvSpPr>
            <a:spLocks noChangeShapeType="1"/>
          </p:cNvSpPr>
          <p:nvPr/>
        </p:nvSpPr>
        <p:spPr bwMode="auto">
          <a:xfrm flipV="1">
            <a:off x="517525" y="6596063"/>
            <a:ext cx="8715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7" name="Line 138"/>
          <p:cNvSpPr>
            <a:spLocks noChangeShapeType="1"/>
          </p:cNvSpPr>
          <p:nvPr/>
        </p:nvSpPr>
        <p:spPr bwMode="auto">
          <a:xfrm>
            <a:off x="517525" y="62468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8" name="Rectangle 139"/>
          <p:cNvSpPr>
            <a:spLocks noChangeArrowheads="1"/>
          </p:cNvSpPr>
          <p:nvPr/>
        </p:nvSpPr>
        <p:spPr bwMode="auto">
          <a:xfrm>
            <a:off x="593725" y="6623050"/>
            <a:ext cx="7175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Evangelios</a:t>
            </a:r>
          </a:p>
        </p:txBody>
      </p:sp>
      <p:sp>
        <p:nvSpPr>
          <p:cNvPr id="42119" name="Rectangle 140"/>
          <p:cNvSpPr>
            <a:spLocks noChangeArrowheads="1"/>
          </p:cNvSpPr>
          <p:nvPr/>
        </p:nvSpPr>
        <p:spPr bwMode="auto">
          <a:xfrm>
            <a:off x="684213" y="6791325"/>
            <a:ext cx="5476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Hechos</a:t>
            </a:r>
          </a:p>
        </p:txBody>
      </p:sp>
      <p:sp>
        <p:nvSpPr>
          <p:cNvPr id="42120" name="Rectangle 141"/>
          <p:cNvSpPr>
            <a:spLocks noChangeArrowheads="1"/>
          </p:cNvSpPr>
          <p:nvPr/>
        </p:nvSpPr>
        <p:spPr bwMode="auto">
          <a:xfrm>
            <a:off x="630238" y="6964363"/>
            <a:ext cx="6334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Epístolas</a:t>
            </a:r>
          </a:p>
        </p:txBody>
      </p:sp>
      <p:sp>
        <p:nvSpPr>
          <p:cNvPr id="42121" name="Rectangle 142"/>
          <p:cNvSpPr>
            <a:spLocks noChangeArrowheads="1"/>
          </p:cNvSpPr>
          <p:nvPr/>
        </p:nvSpPr>
        <p:spPr bwMode="auto">
          <a:xfrm>
            <a:off x="573088" y="7143750"/>
            <a:ext cx="7508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Apocalipsis</a:t>
            </a:r>
          </a:p>
        </p:txBody>
      </p:sp>
      <p:sp>
        <p:nvSpPr>
          <p:cNvPr id="42122" name="Rectangle 143"/>
          <p:cNvSpPr>
            <a:spLocks noChangeArrowheads="1"/>
          </p:cNvSpPr>
          <p:nvPr/>
        </p:nvSpPr>
        <p:spPr bwMode="auto">
          <a:xfrm>
            <a:off x="530225" y="5899150"/>
            <a:ext cx="6127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200" b="1">
                <a:solidFill>
                  <a:srgbClr val="000000"/>
                </a:solidFill>
                <a:latin typeface="Chicago" charset="0"/>
              </a:rPr>
              <a:t>Jesús</a:t>
            </a:r>
          </a:p>
        </p:txBody>
      </p:sp>
      <p:sp>
        <p:nvSpPr>
          <p:cNvPr id="248976" name="Rectangle 144"/>
          <p:cNvSpPr>
            <a:spLocks noChangeArrowheads="1"/>
          </p:cNvSpPr>
          <p:nvPr/>
        </p:nvSpPr>
        <p:spPr bwMode="auto">
          <a:xfrm>
            <a:off x="749300" y="6259513"/>
            <a:ext cx="434975" cy="225425"/>
          </a:xfrm>
          <a:prstGeom prst="rect">
            <a:avLst/>
          </a:prstGeom>
          <a:noFill/>
          <a:ln w="12700">
            <a:noFill/>
            <a:miter lim="800000"/>
            <a:headEnd/>
            <a:tailEnd/>
          </a:ln>
          <a:effectLst/>
        </p:spPr>
        <p:txBody>
          <a:bodyPr wrap="none" lIns="90487" tIns="44450" rIns="90487" bIns="44450">
            <a:spAutoFit/>
          </a:bodyPr>
          <a:lstStyle/>
          <a:p>
            <a:pPr>
              <a:defRPr/>
            </a:pPr>
            <a:r>
              <a:rPr lang="es-ES" sz="900" b="1" i="1">
                <a:solidFill>
                  <a:srgbClr val="000000"/>
                </a:solidFill>
                <a:effectLst>
                  <a:outerShdw blurRad="38100" dist="38100" dir="2700000" algn="tl">
                    <a:srgbClr val="DDDDDD"/>
                  </a:outerShdw>
                </a:effectLst>
                <a:latin typeface="Helvetica" charset="0"/>
              </a:rPr>
              <a:t>Cruz</a:t>
            </a:r>
          </a:p>
        </p:txBody>
      </p:sp>
      <p:sp>
        <p:nvSpPr>
          <p:cNvPr id="248977" name="Rectangle 145"/>
          <p:cNvSpPr>
            <a:spLocks noChangeArrowheads="1"/>
          </p:cNvSpPr>
          <p:nvPr/>
        </p:nvSpPr>
        <p:spPr bwMode="auto">
          <a:xfrm>
            <a:off x="688975" y="6437313"/>
            <a:ext cx="536575" cy="225425"/>
          </a:xfrm>
          <a:prstGeom prst="rect">
            <a:avLst/>
          </a:prstGeom>
          <a:noFill/>
          <a:ln w="12700">
            <a:noFill/>
            <a:miter lim="800000"/>
            <a:headEnd/>
            <a:tailEnd/>
          </a:ln>
          <a:effectLst/>
        </p:spPr>
        <p:txBody>
          <a:bodyPr wrap="none" lIns="90487" tIns="44450" rIns="90487" bIns="44450">
            <a:spAutoFit/>
          </a:bodyPr>
          <a:lstStyle/>
          <a:p>
            <a:pPr>
              <a:defRPr/>
            </a:pPr>
            <a:r>
              <a:rPr lang="es-ES" sz="900" b="1" i="1">
                <a:solidFill>
                  <a:srgbClr val="000000"/>
                </a:solidFill>
                <a:effectLst>
                  <a:outerShdw blurRad="38100" dist="38100" dir="2700000" algn="tl">
                    <a:srgbClr val="DDDDDD"/>
                  </a:outerShdw>
                </a:effectLst>
                <a:latin typeface="Helvetica" charset="0"/>
              </a:rPr>
              <a:t>Iglesia</a:t>
            </a:r>
          </a:p>
        </p:txBody>
      </p:sp>
      <p:sp>
        <p:nvSpPr>
          <p:cNvPr id="248978" name="Rectangle 146"/>
          <p:cNvSpPr>
            <a:spLocks noChangeArrowheads="1"/>
          </p:cNvSpPr>
          <p:nvPr/>
        </p:nvSpPr>
        <p:spPr bwMode="auto">
          <a:xfrm>
            <a:off x="735013" y="6073775"/>
            <a:ext cx="449262" cy="241300"/>
          </a:xfrm>
          <a:prstGeom prst="rect">
            <a:avLst/>
          </a:prstGeom>
          <a:noFill/>
          <a:ln w="12700">
            <a:noFill/>
            <a:miter lim="800000"/>
            <a:headEnd/>
            <a:tailEnd/>
          </a:ln>
          <a:effectLst/>
        </p:spPr>
        <p:txBody>
          <a:bodyPr wrap="none" lIns="90487" tIns="44450" rIns="90487" bIns="44450">
            <a:spAutoFit/>
          </a:bodyPr>
          <a:lstStyle/>
          <a:p>
            <a:pPr>
              <a:defRPr/>
            </a:pPr>
            <a:r>
              <a:rPr lang="es-ES" sz="1000" b="1" i="1">
                <a:solidFill>
                  <a:srgbClr val="000000"/>
                </a:solidFill>
                <a:effectLst>
                  <a:outerShdw blurRad="38100" dist="38100" dir="2700000" algn="tl">
                    <a:srgbClr val="DDDDDD"/>
                  </a:outerShdw>
                </a:effectLst>
                <a:latin typeface="Helvetica" charset="0"/>
              </a:rPr>
              <a:t>Vida</a:t>
            </a:r>
          </a:p>
        </p:txBody>
      </p:sp>
      <p:sp>
        <p:nvSpPr>
          <p:cNvPr id="42126" name="Freeform 147" descr="Cork"/>
          <p:cNvSpPr>
            <a:spLocks/>
          </p:cNvSpPr>
          <p:nvPr/>
        </p:nvSpPr>
        <p:spPr bwMode="auto">
          <a:xfrm>
            <a:off x="4157663" y="5602288"/>
            <a:ext cx="325437" cy="252412"/>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27" name="Freeform 149"/>
          <p:cNvSpPr>
            <a:spLocks/>
          </p:cNvSpPr>
          <p:nvPr/>
        </p:nvSpPr>
        <p:spPr bwMode="auto">
          <a:xfrm>
            <a:off x="4167188" y="5859463"/>
            <a:ext cx="12700" cy="57150"/>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28" name="Freeform 150"/>
          <p:cNvSpPr>
            <a:spLocks/>
          </p:cNvSpPr>
          <p:nvPr/>
        </p:nvSpPr>
        <p:spPr bwMode="auto">
          <a:xfrm>
            <a:off x="4170363" y="5859463"/>
            <a:ext cx="15875" cy="63500"/>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29" name="Freeform 151"/>
          <p:cNvSpPr>
            <a:spLocks/>
          </p:cNvSpPr>
          <p:nvPr/>
        </p:nvSpPr>
        <p:spPr bwMode="auto">
          <a:xfrm>
            <a:off x="4384675" y="5845175"/>
            <a:ext cx="25400" cy="68263"/>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30" name="Rectangle 152"/>
          <p:cNvSpPr>
            <a:spLocks noChangeArrowheads="1"/>
          </p:cNvSpPr>
          <p:nvPr/>
        </p:nvSpPr>
        <p:spPr bwMode="auto">
          <a:xfrm>
            <a:off x="4090988" y="5529263"/>
            <a:ext cx="18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s-ES" sz="1600" b="1" i="1">
              <a:solidFill>
                <a:schemeClr val="bg2"/>
              </a:solidFill>
              <a:latin typeface="Helvetica" charset="0"/>
            </a:endParaRPr>
          </a:p>
        </p:txBody>
      </p:sp>
      <p:sp>
        <p:nvSpPr>
          <p:cNvPr id="42131" name="Freeform 153" descr="Cork"/>
          <p:cNvSpPr>
            <a:spLocks/>
          </p:cNvSpPr>
          <p:nvPr/>
        </p:nvSpPr>
        <p:spPr bwMode="auto">
          <a:xfrm>
            <a:off x="4691063" y="5602288"/>
            <a:ext cx="325437" cy="252412"/>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32" name="Freeform 155"/>
          <p:cNvSpPr>
            <a:spLocks/>
          </p:cNvSpPr>
          <p:nvPr/>
        </p:nvSpPr>
        <p:spPr bwMode="auto">
          <a:xfrm>
            <a:off x="4700588" y="5859463"/>
            <a:ext cx="12700" cy="57150"/>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33" name="Freeform 156"/>
          <p:cNvSpPr>
            <a:spLocks/>
          </p:cNvSpPr>
          <p:nvPr/>
        </p:nvSpPr>
        <p:spPr bwMode="auto">
          <a:xfrm>
            <a:off x="4703763" y="5859463"/>
            <a:ext cx="15875" cy="63500"/>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34" name="Freeform 157"/>
          <p:cNvSpPr>
            <a:spLocks/>
          </p:cNvSpPr>
          <p:nvPr/>
        </p:nvSpPr>
        <p:spPr bwMode="auto">
          <a:xfrm>
            <a:off x="4918075" y="5845175"/>
            <a:ext cx="25400" cy="68263"/>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35" name="Rectangle 158"/>
          <p:cNvSpPr>
            <a:spLocks noChangeArrowheads="1"/>
          </p:cNvSpPr>
          <p:nvPr/>
        </p:nvSpPr>
        <p:spPr bwMode="auto">
          <a:xfrm>
            <a:off x="4624388" y="5529263"/>
            <a:ext cx="18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s-ES" sz="1600" b="1" i="1">
              <a:solidFill>
                <a:schemeClr val="bg2"/>
              </a:solidFill>
              <a:latin typeface="Helvetica" charset="0"/>
            </a:endParaRPr>
          </a:p>
        </p:txBody>
      </p:sp>
      <p:sp>
        <p:nvSpPr>
          <p:cNvPr id="42136" name="AutoShape 159"/>
          <p:cNvSpPr>
            <a:spLocks noChangeArrowheads="1"/>
          </p:cNvSpPr>
          <p:nvPr/>
        </p:nvSpPr>
        <p:spPr bwMode="auto">
          <a:xfrm>
            <a:off x="2960688" y="3663950"/>
            <a:ext cx="730250" cy="493713"/>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137" name="AutoShape 160"/>
          <p:cNvSpPr>
            <a:spLocks noChangeArrowheads="1"/>
          </p:cNvSpPr>
          <p:nvPr/>
        </p:nvSpPr>
        <p:spPr bwMode="auto">
          <a:xfrm>
            <a:off x="2994025" y="3721100"/>
            <a:ext cx="687388" cy="290513"/>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38" name="Rectangle 161"/>
          <p:cNvSpPr>
            <a:spLocks noChangeArrowheads="1"/>
          </p:cNvSpPr>
          <p:nvPr/>
        </p:nvSpPr>
        <p:spPr bwMode="auto">
          <a:xfrm>
            <a:off x="2960688" y="3808413"/>
            <a:ext cx="952500" cy="41910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139" name="Line 162"/>
          <p:cNvSpPr>
            <a:spLocks noChangeShapeType="1"/>
          </p:cNvSpPr>
          <p:nvPr/>
        </p:nvSpPr>
        <p:spPr bwMode="auto">
          <a:xfrm>
            <a:off x="3168650" y="3810000"/>
            <a:ext cx="504825" cy="63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40" name="Line 163"/>
          <p:cNvSpPr>
            <a:spLocks noChangeShapeType="1"/>
          </p:cNvSpPr>
          <p:nvPr/>
        </p:nvSpPr>
        <p:spPr bwMode="auto">
          <a:xfrm>
            <a:off x="3003550" y="4143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41" name="Line 164"/>
          <p:cNvSpPr>
            <a:spLocks noChangeShapeType="1"/>
          </p:cNvSpPr>
          <p:nvPr/>
        </p:nvSpPr>
        <p:spPr bwMode="auto">
          <a:xfrm>
            <a:off x="3003550" y="397192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42" name="Rectangle 165"/>
          <p:cNvSpPr>
            <a:spLocks noChangeArrowheads="1"/>
          </p:cNvSpPr>
          <p:nvPr/>
        </p:nvSpPr>
        <p:spPr bwMode="auto">
          <a:xfrm>
            <a:off x="2971800" y="3808413"/>
            <a:ext cx="847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   Esclavitud</a:t>
            </a:r>
          </a:p>
        </p:txBody>
      </p:sp>
      <p:sp>
        <p:nvSpPr>
          <p:cNvPr id="42143" name="Rectangle 166"/>
          <p:cNvSpPr>
            <a:spLocks noChangeArrowheads="1"/>
          </p:cNvSpPr>
          <p:nvPr/>
        </p:nvSpPr>
        <p:spPr bwMode="auto">
          <a:xfrm>
            <a:off x="3108325" y="3636963"/>
            <a:ext cx="441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José</a:t>
            </a:r>
          </a:p>
        </p:txBody>
      </p:sp>
      <p:sp>
        <p:nvSpPr>
          <p:cNvPr id="42144" name="Rectangle 167"/>
          <p:cNvSpPr>
            <a:spLocks noChangeArrowheads="1"/>
          </p:cNvSpPr>
          <p:nvPr/>
        </p:nvSpPr>
        <p:spPr bwMode="auto">
          <a:xfrm>
            <a:off x="3263900" y="3973513"/>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2145" name="Line 168"/>
          <p:cNvSpPr>
            <a:spLocks noChangeShapeType="1"/>
          </p:cNvSpPr>
          <p:nvPr/>
        </p:nvSpPr>
        <p:spPr bwMode="auto">
          <a:xfrm>
            <a:off x="2973388" y="3822700"/>
            <a:ext cx="504825" cy="63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46" name="Freeform 169" descr="Cork"/>
          <p:cNvSpPr>
            <a:spLocks/>
          </p:cNvSpPr>
          <p:nvPr/>
        </p:nvSpPr>
        <p:spPr bwMode="auto">
          <a:xfrm>
            <a:off x="2038350" y="4391025"/>
            <a:ext cx="322263" cy="52388"/>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47" name="Freeform 170" descr="Cork"/>
          <p:cNvSpPr>
            <a:spLocks/>
          </p:cNvSpPr>
          <p:nvPr/>
        </p:nvSpPr>
        <p:spPr bwMode="auto">
          <a:xfrm>
            <a:off x="2030413" y="4430713"/>
            <a:ext cx="325437" cy="252412"/>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42148" name="Group 171"/>
          <p:cNvGrpSpPr>
            <a:grpSpLocks/>
          </p:cNvGrpSpPr>
          <p:nvPr/>
        </p:nvGrpSpPr>
        <p:grpSpPr bwMode="auto">
          <a:xfrm>
            <a:off x="8118475" y="5281613"/>
            <a:ext cx="504825" cy="571500"/>
            <a:chOff x="1470" y="2695"/>
            <a:chExt cx="318" cy="360"/>
          </a:xfrm>
        </p:grpSpPr>
        <p:sp>
          <p:nvSpPr>
            <p:cNvPr id="249004" name="Text Box 172"/>
            <p:cNvSpPr txBox="1">
              <a:spLocks noChangeArrowheads="1"/>
            </p:cNvSpPr>
            <p:nvPr/>
          </p:nvSpPr>
          <p:spPr bwMode="auto">
            <a:xfrm>
              <a:off x="1470" y="2760"/>
              <a:ext cx="318" cy="173"/>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1200" b="1" i="1" smtClean="0">
                  <a:latin typeface="Kosher-Normal" charset="0"/>
                </a:rPr>
                <a:t>PL</a:t>
              </a:r>
              <a:endParaRPr lang="es-ES" sz="1200" b="1" i="1" smtClean="0">
                <a:solidFill>
                  <a:srgbClr val="00DFCA"/>
                </a:solidFill>
                <a:latin typeface="Comic Sans MS" charset="0"/>
              </a:endParaRPr>
            </a:p>
          </p:txBody>
        </p:sp>
        <p:pic>
          <p:nvPicPr>
            <p:cNvPr id="42267" name="Picture 17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 y="2695"/>
              <a:ext cx="292"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149" name="Freeform 174"/>
          <p:cNvSpPr>
            <a:spLocks/>
          </p:cNvSpPr>
          <p:nvPr/>
        </p:nvSpPr>
        <p:spPr bwMode="auto">
          <a:xfrm>
            <a:off x="2179638" y="4687888"/>
            <a:ext cx="12700" cy="57150"/>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50" name="Freeform 175"/>
          <p:cNvSpPr>
            <a:spLocks/>
          </p:cNvSpPr>
          <p:nvPr/>
        </p:nvSpPr>
        <p:spPr bwMode="auto">
          <a:xfrm>
            <a:off x="2182813" y="4687888"/>
            <a:ext cx="15875" cy="63500"/>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51" name="Freeform 176"/>
          <p:cNvSpPr>
            <a:spLocks/>
          </p:cNvSpPr>
          <p:nvPr/>
        </p:nvSpPr>
        <p:spPr bwMode="auto">
          <a:xfrm>
            <a:off x="2257425" y="4673600"/>
            <a:ext cx="25400" cy="68263"/>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52" name="Freeform 177"/>
          <p:cNvSpPr>
            <a:spLocks/>
          </p:cNvSpPr>
          <p:nvPr/>
        </p:nvSpPr>
        <p:spPr bwMode="auto">
          <a:xfrm>
            <a:off x="2193925" y="4351338"/>
            <a:ext cx="15875" cy="90487"/>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53" name="Freeform 178"/>
          <p:cNvSpPr>
            <a:spLocks/>
          </p:cNvSpPr>
          <p:nvPr/>
        </p:nvSpPr>
        <p:spPr bwMode="auto">
          <a:xfrm>
            <a:off x="2324100" y="4348163"/>
            <a:ext cx="25400" cy="7461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54" name="Rectangle 179"/>
          <p:cNvSpPr>
            <a:spLocks noChangeArrowheads="1"/>
          </p:cNvSpPr>
          <p:nvPr/>
        </p:nvSpPr>
        <p:spPr bwMode="auto">
          <a:xfrm>
            <a:off x="2103438" y="4357688"/>
            <a:ext cx="18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s-ES" sz="1600" b="1" i="1">
              <a:solidFill>
                <a:schemeClr val="bg2"/>
              </a:solidFill>
              <a:latin typeface="Helvetica" charset="0"/>
            </a:endParaRPr>
          </a:p>
        </p:txBody>
      </p:sp>
      <p:sp>
        <p:nvSpPr>
          <p:cNvPr id="42155" name="AutoShape 180"/>
          <p:cNvSpPr>
            <a:spLocks noChangeArrowheads="1"/>
          </p:cNvSpPr>
          <p:nvPr/>
        </p:nvSpPr>
        <p:spPr bwMode="auto">
          <a:xfrm>
            <a:off x="4213225" y="3725863"/>
            <a:ext cx="695325" cy="903287"/>
          </a:xfrm>
          <a:prstGeom prst="roundRect">
            <a:avLst>
              <a:gd name="adj" fmla="val 16667"/>
            </a:avLst>
          </a:prstGeom>
          <a:solidFill>
            <a:schemeClr val="bg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56" name="AutoShape 181"/>
          <p:cNvSpPr>
            <a:spLocks noChangeArrowheads="1"/>
          </p:cNvSpPr>
          <p:nvPr/>
        </p:nvSpPr>
        <p:spPr bwMode="auto">
          <a:xfrm>
            <a:off x="4213225" y="3695700"/>
            <a:ext cx="731838" cy="1066800"/>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157" name="Rectangle 182"/>
          <p:cNvSpPr>
            <a:spLocks noChangeArrowheads="1"/>
          </p:cNvSpPr>
          <p:nvPr/>
        </p:nvSpPr>
        <p:spPr bwMode="auto">
          <a:xfrm>
            <a:off x="4217988" y="3832225"/>
            <a:ext cx="952500" cy="946150"/>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158" name="Line 183"/>
          <p:cNvSpPr>
            <a:spLocks noChangeShapeType="1"/>
          </p:cNvSpPr>
          <p:nvPr/>
        </p:nvSpPr>
        <p:spPr bwMode="auto">
          <a:xfrm flipV="1">
            <a:off x="4225925" y="3833813"/>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59" name="Line 184"/>
          <p:cNvSpPr>
            <a:spLocks noChangeShapeType="1"/>
          </p:cNvSpPr>
          <p:nvPr/>
        </p:nvSpPr>
        <p:spPr bwMode="auto">
          <a:xfrm>
            <a:off x="4254500" y="417512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0" name="Line 185"/>
          <p:cNvSpPr>
            <a:spLocks noChangeShapeType="1"/>
          </p:cNvSpPr>
          <p:nvPr/>
        </p:nvSpPr>
        <p:spPr bwMode="auto">
          <a:xfrm>
            <a:off x="4256088" y="453072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1" name="Line 186"/>
          <p:cNvSpPr>
            <a:spLocks noChangeShapeType="1"/>
          </p:cNvSpPr>
          <p:nvPr/>
        </p:nvSpPr>
        <p:spPr bwMode="auto">
          <a:xfrm flipV="1">
            <a:off x="4254500" y="469265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2" name="Line 187"/>
          <p:cNvSpPr>
            <a:spLocks noChangeShapeType="1"/>
          </p:cNvSpPr>
          <p:nvPr/>
        </p:nvSpPr>
        <p:spPr bwMode="auto">
          <a:xfrm flipV="1">
            <a:off x="4254500" y="4349750"/>
            <a:ext cx="873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3" name="Line 188"/>
          <p:cNvSpPr>
            <a:spLocks noChangeShapeType="1"/>
          </p:cNvSpPr>
          <p:nvPr/>
        </p:nvSpPr>
        <p:spPr bwMode="auto">
          <a:xfrm>
            <a:off x="4254500" y="4000500"/>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4" name="Rectangle 189"/>
          <p:cNvSpPr>
            <a:spLocks noChangeArrowheads="1"/>
          </p:cNvSpPr>
          <p:nvPr/>
        </p:nvSpPr>
        <p:spPr bwMode="auto">
          <a:xfrm>
            <a:off x="4387850" y="4000500"/>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T - S - B</a:t>
            </a:r>
          </a:p>
        </p:txBody>
      </p:sp>
      <p:sp>
        <p:nvSpPr>
          <p:cNvPr id="42165" name="Rectangle 190"/>
          <p:cNvSpPr>
            <a:spLocks noChangeArrowheads="1"/>
          </p:cNvSpPr>
          <p:nvPr/>
        </p:nvSpPr>
        <p:spPr bwMode="auto">
          <a:xfrm>
            <a:off x="4476750" y="4356100"/>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J - E</a:t>
            </a:r>
          </a:p>
        </p:txBody>
      </p:sp>
      <p:sp>
        <p:nvSpPr>
          <p:cNvPr id="42166" name="Rectangle 191"/>
          <p:cNvSpPr>
            <a:spLocks noChangeArrowheads="1"/>
          </p:cNvSpPr>
          <p:nvPr/>
        </p:nvSpPr>
        <p:spPr bwMode="auto">
          <a:xfrm>
            <a:off x="4535488" y="4514850"/>
            <a:ext cx="3222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12</a:t>
            </a:r>
          </a:p>
        </p:txBody>
      </p:sp>
      <p:sp>
        <p:nvSpPr>
          <p:cNvPr id="42167" name="Rectangle 192"/>
          <p:cNvSpPr>
            <a:spLocks noChangeArrowheads="1"/>
          </p:cNvSpPr>
          <p:nvPr/>
        </p:nvSpPr>
        <p:spPr bwMode="auto">
          <a:xfrm>
            <a:off x="4527550" y="4170363"/>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1000" b="1">
                <a:solidFill>
                  <a:srgbClr val="000000"/>
                </a:solidFill>
                <a:latin typeface="Helvetica" charset="0"/>
              </a:rPr>
              <a:t>I - I</a:t>
            </a:r>
          </a:p>
        </p:txBody>
      </p:sp>
      <p:sp>
        <p:nvSpPr>
          <p:cNvPr id="42168" name="Rectangle 193"/>
          <p:cNvSpPr>
            <a:spLocks noChangeArrowheads="1"/>
          </p:cNvSpPr>
          <p:nvPr/>
        </p:nvSpPr>
        <p:spPr bwMode="auto">
          <a:xfrm>
            <a:off x="4310063" y="3835400"/>
            <a:ext cx="752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Helvetica" charset="0"/>
              </a:rPr>
              <a:t>El llamado</a:t>
            </a:r>
          </a:p>
        </p:txBody>
      </p:sp>
      <p:sp>
        <p:nvSpPr>
          <p:cNvPr id="42169" name="Line 194"/>
          <p:cNvSpPr>
            <a:spLocks noChangeShapeType="1"/>
          </p:cNvSpPr>
          <p:nvPr/>
        </p:nvSpPr>
        <p:spPr bwMode="auto">
          <a:xfrm flipV="1">
            <a:off x="4422775" y="3821113"/>
            <a:ext cx="517525"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0" name="Rectangle 195"/>
          <p:cNvSpPr>
            <a:spLocks noChangeArrowheads="1"/>
          </p:cNvSpPr>
          <p:nvPr/>
        </p:nvSpPr>
        <p:spPr bwMode="auto">
          <a:xfrm>
            <a:off x="4238625" y="3667125"/>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900" b="1">
                <a:solidFill>
                  <a:srgbClr val="000000"/>
                </a:solidFill>
                <a:latin typeface="Chicago" charset="0"/>
              </a:rPr>
              <a:t>Abraham</a:t>
            </a:r>
          </a:p>
        </p:txBody>
      </p:sp>
      <p:sp>
        <p:nvSpPr>
          <p:cNvPr id="42171" name="AutoShape 207"/>
          <p:cNvSpPr>
            <a:spLocks noChangeArrowheads="1"/>
          </p:cNvSpPr>
          <p:nvPr/>
        </p:nvSpPr>
        <p:spPr bwMode="auto">
          <a:xfrm>
            <a:off x="1708150" y="6362700"/>
            <a:ext cx="730250" cy="347663"/>
          </a:xfrm>
          <a:prstGeom prst="roundRect">
            <a:avLst>
              <a:gd name="adj" fmla="val 16667"/>
            </a:avLst>
          </a:prstGeom>
          <a:solidFill>
            <a:schemeClr val="bg1"/>
          </a:solidFill>
          <a:ln w="19050">
            <a:solidFill>
              <a:schemeClr val="tx1"/>
            </a:solidFill>
            <a:round/>
            <a:headEnd/>
            <a:tailEnd/>
          </a:ln>
        </p:spPr>
        <p:txBody>
          <a:bodyPr wrap="none" anchor="ctr"/>
          <a:lstStyle/>
          <a:p>
            <a:endParaRPr lang="en-US"/>
          </a:p>
        </p:txBody>
      </p:sp>
      <p:sp>
        <p:nvSpPr>
          <p:cNvPr id="42172" name="Line 208"/>
          <p:cNvSpPr>
            <a:spLocks noChangeShapeType="1"/>
          </p:cNvSpPr>
          <p:nvPr/>
        </p:nvSpPr>
        <p:spPr bwMode="auto">
          <a:xfrm flipV="1">
            <a:off x="1908175" y="6502400"/>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3" name="Line 209"/>
          <p:cNvSpPr>
            <a:spLocks noChangeShapeType="1"/>
          </p:cNvSpPr>
          <p:nvPr/>
        </p:nvSpPr>
        <p:spPr bwMode="auto">
          <a:xfrm>
            <a:off x="1746250" y="683736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4" name="Line 210"/>
          <p:cNvSpPr>
            <a:spLocks noChangeShapeType="1"/>
          </p:cNvSpPr>
          <p:nvPr/>
        </p:nvSpPr>
        <p:spPr bwMode="auto">
          <a:xfrm>
            <a:off x="1749425" y="6667500"/>
            <a:ext cx="87471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5" name="Rectangle 211"/>
          <p:cNvSpPr>
            <a:spLocks noChangeArrowheads="1"/>
          </p:cNvSpPr>
          <p:nvPr/>
        </p:nvSpPr>
        <p:spPr bwMode="auto">
          <a:xfrm>
            <a:off x="1709738" y="6505575"/>
            <a:ext cx="952500" cy="427038"/>
          </a:xfrm>
          <a:prstGeom prst="rect">
            <a:avLst/>
          </a:prstGeom>
          <a:solidFill>
            <a:schemeClr val="bg1"/>
          </a:solidFill>
          <a:ln w="19050">
            <a:solidFill>
              <a:srgbClr val="000000"/>
            </a:solidFill>
            <a:miter lim="800000"/>
            <a:headEnd/>
            <a:tailEnd/>
          </a:ln>
        </p:spPr>
        <p:txBody>
          <a:bodyPr wrap="none" anchor="ctr"/>
          <a:lstStyle/>
          <a:p>
            <a:endParaRPr lang="en-US"/>
          </a:p>
        </p:txBody>
      </p:sp>
      <p:sp>
        <p:nvSpPr>
          <p:cNvPr id="42176" name="Line 212"/>
          <p:cNvSpPr>
            <a:spLocks noChangeShapeType="1"/>
          </p:cNvSpPr>
          <p:nvPr/>
        </p:nvSpPr>
        <p:spPr bwMode="auto">
          <a:xfrm flipV="1">
            <a:off x="1917700" y="6511925"/>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7" name="Line 213"/>
          <p:cNvSpPr>
            <a:spLocks noChangeShapeType="1"/>
          </p:cNvSpPr>
          <p:nvPr/>
        </p:nvSpPr>
        <p:spPr bwMode="auto">
          <a:xfrm>
            <a:off x="1778000" y="684212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8" name="Line 214"/>
          <p:cNvSpPr>
            <a:spLocks noChangeShapeType="1"/>
          </p:cNvSpPr>
          <p:nvPr/>
        </p:nvSpPr>
        <p:spPr bwMode="auto">
          <a:xfrm>
            <a:off x="1771650" y="66706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79" name="Rectangle 215"/>
          <p:cNvSpPr>
            <a:spLocks noChangeArrowheads="1"/>
          </p:cNvSpPr>
          <p:nvPr/>
        </p:nvSpPr>
        <p:spPr bwMode="auto">
          <a:xfrm>
            <a:off x="1682750" y="6500813"/>
            <a:ext cx="10048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Alejandro Magno</a:t>
            </a:r>
          </a:p>
        </p:txBody>
      </p:sp>
      <p:sp>
        <p:nvSpPr>
          <p:cNvPr id="42180" name="Rectangle 216"/>
          <p:cNvSpPr>
            <a:spLocks noChangeArrowheads="1"/>
          </p:cNvSpPr>
          <p:nvPr/>
        </p:nvSpPr>
        <p:spPr bwMode="auto">
          <a:xfrm>
            <a:off x="1784350" y="6327775"/>
            <a:ext cx="56991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Chicago" charset="0"/>
              </a:rPr>
              <a:t>Silencio</a:t>
            </a:r>
          </a:p>
        </p:txBody>
      </p:sp>
      <p:sp>
        <p:nvSpPr>
          <p:cNvPr id="42181" name="Line 217"/>
          <p:cNvSpPr>
            <a:spLocks noChangeShapeType="1"/>
          </p:cNvSpPr>
          <p:nvPr/>
        </p:nvSpPr>
        <p:spPr bwMode="auto">
          <a:xfrm flipV="1">
            <a:off x="1720850" y="6511925"/>
            <a:ext cx="515938"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82" name="Rectangle 218"/>
          <p:cNvSpPr>
            <a:spLocks noChangeArrowheads="1"/>
          </p:cNvSpPr>
          <p:nvPr/>
        </p:nvSpPr>
        <p:spPr bwMode="auto">
          <a:xfrm>
            <a:off x="1639888" y="6681788"/>
            <a:ext cx="108426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s-ES" sz="800" b="1">
                <a:solidFill>
                  <a:srgbClr val="000000"/>
                </a:solidFill>
                <a:latin typeface="Helvetica" charset="0"/>
              </a:rPr>
              <a:t>Sistemas romanos</a:t>
            </a:r>
          </a:p>
        </p:txBody>
      </p:sp>
      <p:grpSp>
        <p:nvGrpSpPr>
          <p:cNvPr id="42183" name="Group 219"/>
          <p:cNvGrpSpPr>
            <a:grpSpLocks/>
          </p:cNvGrpSpPr>
          <p:nvPr/>
        </p:nvGrpSpPr>
        <p:grpSpPr bwMode="auto">
          <a:xfrm>
            <a:off x="279400" y="2670175"/>
            <a:ext cx="6369050" cy="273050"/>
            <a:chOff x="176" y="1682"/>
            <a:chExt cx="4012" cy="172"/>
          </a:xfrm>
        </p:grpSpPr>
        <p:sp>
          <p:nvSpPr>
            <p:cNvPr id="42261" name="Text Box 220"/>
            <p:cNvSpPr txBox="1">
              <a:spLocks noChangeArrowheads="1"/>
            </p:cNvSpPr>
            <p:nvPr/>
          </p:nvSpPr>
          <p:spPr bwMode="auto">
            <a:xfrm>
              <a:off x="972" y="1682"/>
              <a:ext cx="90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sz="900" b="1">
                  <a:solidFill>
                    <a:srgbClr val="000000"/>
                  </a:solidFill>
                  <a:latin typeface="Lucida Grande" charset="0"/>
                </a:rPr>
                <a:t>De fecha 1500 a.C.</a:t>
              </a:r>
            </a:p>
          </p:txBody>
        </p:sp>
        <p:sp>
          <p:nvSpPr>
            <p:cNvPr id="42262" name="Text Box 221"/>
            <p:cNvSpPr txBox="1">
              <a:spLocks noChangeArrowheads="1"/>
            </p:cNvSpPr>
            <p:nvPr/>
          </p:nvSpPr>
          <p:spPr bwMode="auto">
            <a:xfrm>
              <a:off x="176" y="1682"/>
              <a:ext cx="90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sz="900" b="1">
                  <a:solidFill>
                    <a:srgbClr val="000000"/>
                  </a:solidFill>
                  <a:latin typeface="Lucida Grande" charset="0"/>
                </a:rPr>
                <a:t>De fecha 1500 a.C.</a:t>
              </a:r>
            </a:p>
          </p:txBody>
        </p:sp>
        <p:sp>
          <p:nvSpPr>
            <p:cNvPr id="42263" name="Text Box 222"/>
            <p:cNvSpPr txBox="1">
              <a:spLocks noChangeArrowheads="1"/>
            </p:cNvSpPr>
            <p:nvPr/>
          </p:nvSpPr>
          <p:spPr bwMode="auto">
            <a:xfrm>
              <a:off x="1768" y="1682"/>
              <a:ext cx="90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sz="900" b="1">
                  <a:solidFill>
                    <a:srgbClr val="000000"/>
                  </a:solidFill>
                  <a:latin typeface="Lucida Grande" charset="0"/>
                </a:rPr>
                <a:t>De fecha 2000 a.C.</a:t>
              </a:r>
            </a:p>
          </p:txBody>
        </p:sp>
        <p:sp>
          <p:nvSpPr>
            <p:cNvPr id="42264" name="Text Box 223"/>
            <p:cNvSpPr txBox="1">
              <a:spLocks noChangeArrowheads="1"/>
            </p:cNvSpPr>
            <p:nvPr/>
          </p:nvSpPr>
          <p:spPr bwMode="auto">
            <a:xfrm>
              <a:off x="2544" y="1685"/>
              <a:ext cx="90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sz="900" b="1">
                  <a:solidFill>
                    <a:srgbClr val="000000"/>
                  </a:solidFill>
                  <a:latin typeface="Lucida Grande" charset="0"/>
                </a:rPr>
                <a:t>De fecha 2000 a.C.</a:t>
              </a:r>
            </a:p>
          </p:txBody>
        </p:sp>
        <p:sp>
          <p:nvSpPr>
            <p:cNvPr id="42265" name="Text Box 224"/>
            <p:cNvSpPr txBox="1">
              <a:spLocks noChangeArrowheads="1"/>
            </p:cNvSpPr>
            <p:nvPr/>
          </p:nvSpPr>
          <p:spPr bwMode="auto">
            <a:xfrm>
              <a:off x="3288" y="1685"/>
              <a:ext cx="90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sz="900" b="1">
                  <a:solidFill>
                    <a:srgbClr val="000000"/>
                  </a:solidFill>
                  <a:latin typeface="Lucida Grande" charset="0"/>
                </a:rPr>
                <a:t>De fecha </a:t>
              </a:r>
            </a:p>
            <a:p>
              <a:pPr algn="ctr">
                <a:lnSpc>
                  <a:spcPct val="40000"/>
                </a:lnSpc>
                <a:spcBef>
                  <a:spcPct val="50000"/>
                </a:spcBef>
              </a:pPr>
              <a:r>
                <a:rPr lang="en-US" sz="900" b="1">
                  <a:solidFill>
                    <a:srgbClr val="000000"/>
                  </a:solidFill>
                  <a:latin typeface="Lucida Grande" charset="0"/>
                </a:rPr>
                <a:t>prehistoria</a:t>
              </a:r>
            </a:p>
          </p:txBody>
        </p:sp>
      </p:grpSp>
      <p:sp>
        <p:nvSpPr>
          <p:cNvPr id="42184" name="Freeform 226" descr="Cork"/>
          <p:cNvSpPr>
            <a:spLocks/>
          </p:cNvSpPr>
          <p:nvPr/>
        </p:nvSpPr>
        <p:spPr bwMode="auto">
          <a:xfrm>
            <a:off x="4165600" y="5562600"/>
            <a:ext cx="322263" cy="52388"/>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85" name="Freeform 227"/>
          <p:cNvSpPr>
            <a:spLocks/>
          </p:cNvSpPr>
          <p:nvPr/>
        </p:nvSpPr>
        <p:spPr bwMode="auto">
          <a:xfrm>
            <a:off x="4181475" y="5522913"/>
            <a:ext cx="15875" cy="90487"/>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86" name="Freeform 228"/>
          <p:cNvSpPr>
            <a:spLocks/>
          </p:cNvSpPr>
          <p:nvPr/>
        </p:nvSpPr>
        <p:spPr bwMode="auto">
          <a:xfrm>
            <a:off x="4451350" y="5519738"/>
            <a:ext cx="25400" cy="7461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87" name="Freeform 229" descr="Cork"/>
          <p:cNvSpPr>
            <a:spLocks/>
          </p:cNvSpPr>
          <p:nvPr/>
        </p:nvSpPr>
        <p:spPr bwMode="auto">
          <a:xfrm>
            <a:off x="4699000" y="5562600"/>
            <a:ext cx="322263" cy="52388"/>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88" name="Freeform 230"/>
          <p:cNvSpPr>
            <a:spLocks/>
          </p:cNvSpPr>
          <p:nvPr/>
        </p:nvSpPr>
        <p:spPr bwMode="auto">
          <a:xfrm>
            <a:off x="4714875" y="5522913"/>
            <a:ext cx="15875" cy="90487"/>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89" name="Freeform 231"/>
          <p:cNvSpPr>
            <a:spLocks/>
          </p:cNvSpPr>
          <p:nvPr/>
        </p:nvSpPr>
        <p:spPr bwMode="auto">
          <a:xfrm>
            <a:off x="4984750" y="5519738"/>
            <a:ext cx="25400" cy="7461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190" name="Text Box 232"/>
          <p:cNvSpPr txBox="1">
            <a:spLocks noChangeArrowheads="1"/>
          </p:cNvSpPr>
          <p:nvPr/>
        </p:nvSpPr>
        <p:spPr bwMode="auto">
          <a:xfrm>
            <a:off x="2787650" y="5329238"/>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500 a.C.</a:t>
            </a:r>
          </a:p>
        </p:txBody>
      </p:sp>
      <p:sp>
        <p:nvSpPr>
          <p:cNvPr id="42191" name="Text Box 233"/>
          <p:cNvSpPr txBox="1">
            <a:spLocks noChangeArrowheads="1"/>
          </p:cNvSpPr>
          <p:nvPr/>
        </p:nvSpPr>
        <p:spPr bwMode="auto">
          <a:xfrm>
            <a:off x="4006850" y="5329238"/>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1000 a.C.</a:t>
            </a:r>
          </a:p>
        </p:txBody>
      </p:sp>
      <p:sp>
        <p:nvSpPr>
          <p:cNvPr id="42192" name="Text Box 234"/>
          <p:cNvSpPr txBox="1">
            <a:spLocks noChangeArrowheads="1"/>
          </p:cNvSpPr>
          <p:nvPr/>
        </p:nvSpPr>
        <p:spPr bwMode="auto">
          <a:xfrm>
            <a:off x="1536700" y="5322888"/>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500 a.C.</a:t>
            </a:r>
          </a:p>
        </p:txBody>
      </p:sp>
      <p:sp>
        <p:nvSpPr>
          <p:cNvPr id="42193" name="Text Box 235"/>
          <p:cNvSpPr txBox="1">
            <a:spLocks noChangeArrowheads="1"/>
          </p:cNvSpPr>
          <p:nvPr/>
        </p:nvSpPr>
        <p:spPr bwMode="auto">
          <a:xfrm>
            <a:off x="254000" y="5278438"/>
            <a:ext cx="142875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endParaRPr lang="en-US" sz="900" b="1">
              <a:solidFill>
                <a:srgbClr val="000000"/>
              </a:solidFill>
              <a:latin typeface="Lucida Grande" charset="0"/>
            </a:endParaRPr>
          </a:p>
          <a:p>
            <a:pPr algn="ctr">
              <a:lnSpc>
                <a:spcPct val="40000"/>
              </a:lnSpc>
              <a:spcBef>
                <a:spcPct val="50000"/>
              </a:spcBef>
            </a:pPr>
            <a:r>
              <a:rPr lang="en-US" sz="900" b="1">
                <a:solidFill>
                  <a:srgbClr val="000000"/>
                </a:solidFill>
                <a:latin typeface="Lucida Grande" charset="0"/>
              </a:rPr>
              <a:t>De fecha </a:t>
            </a:r>
          </a:p>
          <a:p>
            <a:pPr algn="ctr">
              <a:lnSpc>
                <a:spcPct val="40000"/>
              </a:lnSpc>
              <a:spcBef>
                <a:spcPct val="50000"/>
              </a:spcBef>
            </a:pPr>
            <a:r>
              <a:rPr lang="en-US" sz="1000" b="1">
                <a:solidFill>
                  <a:srgbClr val="000000"/>
                </a:solidFill>
                <a:latin typeface="Lucida Grande" charset="0"/>
              </a:rPr>
              <a:t>el primer siglo</a:t>
            </a:r>
          </a:p>
        </p:txBody>
      </p:sp>
      <p:sp>
        <p:nvSpPr>
          <p:cNvPr id="42194" name="Text Box 236"/>
          <p:cNvSpPr txBox="1">
            <a:spLocks noChangeArrowheads="1"/>
          </p:cNvSpPr>
          <p:nvPr/>
        </p:nvSpPr>
        <p:spPr bwMode="auto">
          <a:xfrm>
            <a:off x="5245100" y="5330825"/>
            <a:ext cx="142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b="1">
                <a:solidFill>
                  <a:srgbClr val="000000"/>
                </a:solidFill>
                <a:latin typeface="Lucida Grande" charset="0"/>
              </a:rPr>
              <a:t>De fecha 1000 a.C.</a:t>
            </a:r>
          </a:p>
        </p:txBody>
      </p:sp>
      <p:sp>
        <p:nvSpPr>
          <p:cNvPr id="42195" name="Line 237"/>
          <p:cNvSpPr>
            <a:spLocks noChangeShapeType="1"/>
          </p:cNvSpPr>
          <p:nvPr/>
        </p:nvSpPr>
        <p:spPr bwMode="auto">
          <a:xfrm flipV="1">
            <a:off x="4160838" y="6072188"/>
            <a:ext cx="51593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96" name="Rectangle 238"/>
          <p:cNvSpPr>
            <a:spLocks noChangeArrowheads="1"/>
          </p:cNvSpPr>
          <p:nvPr/>
        </p:nvSpPr>
        <p:spPr bwMode="auto">
          <a:xfrm>
            <a:off x="4233863" y="5908675"/>
            <a:ext cx="6286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s-ES" sz="900" b="1">
                <a:solidFill>
                  <a:srgbClr val="000000"/>
                </a:solidFill>
                <a:latin typeface="Chicago" charset="0"/>
              </a:rPr>
              <a:t>Realeza</a:t>
            </a:r>
          </a:p>
        </p:txBody>
      </p:sp>
      <p:sp>
        <p:nvSpPr>
          <p:cNvPr id="42197" name="Line 239"/>
          <p:cNvSpPr>
            <a:spLocks noChangeShapeType="1"/>
          </p:cNvSpPr>
          <p:nvPr/>
        </p:nvSpPr>
        <p:spPr bwMode="auto">
          <a:xfrm>
            <a:off x="698500" y="2330450"/>
            <a:ext cx="5484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98" name="Line 240"/>
          <p:cNvSpPr>
            <a:spLocks noChangeShapeType="1"/>
          </p:cNvSpPr>
          <p:nvPr/>
        </p:nvSpPr>
        <p:spPr bwMode="auto">
          <a:xfrm>
            <a:off x="727075" y="8135938"/>
            <a:ext cx="54848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9073" name="Rectangle 241"/>
          <p:cNvSpPr>
            <a:spLocks noChangeArrowheads="1"/>
          </p:cNvSpPr>
          <p:nvPr/>
        </p:nvSpPr>
        <p:spPr bwMode="auto">
          <a:xfrm>
            <a:off x="1268413" y="998538"/>
            <a:ext cx="4154487" cy="519112"/>
          </a:xfrm>
          <a:prstGeom prst="rect">
            <a:avLst/>
          </a:prstGeom>
          <a:noFill/>
          <a:ln w="9525">
            <a:noFill/>
            <a:miter lim="800000"/>
            <a:headEnd/>
            <a:tailEnd/>
          </a:ln>
          <a:effectLst>
            <a:outerShdw blurRad="63500" dist="46662" dir="3284183" algn="ctr" rotWithShape="0">
              <a:srgbClr val="CCCCCC">
                <a:alpha val="74998"/>
              </a:srgbClr>
            </a:outerShdw>
          </a:effectLst>
        </p:spPr>
        <p:txBody>
          <a:bodyPr wrap="none" lIns="91438" tIns="45719" rIns="91438" bIns="45719">
            <a:spAutoFit/>
          </a:bodyPr>
          <a:lstStyle/>
          <a:p>
            <a:pPr>
              <a:defRPr/>
            </a:pPr>
            <a:r>
              <a:rPr lang="en-US" sz="2800" b="1">
                <a:latin typeface="Arial" pitchFamily="1" charset="0"/>
                <a:ea typeface="ＭＳ Ｐゴシック" pitchFamily="1" charset="-128"/>
                <a:cs typeface="ＭＳ Ｐゴシック" pitchFamily="1" charset="-128"/>
              </a:rPr>
              <a:t>LAS TARJETAS FLASH</a:t>
            </a:r>
          </a:p>
        </p:txBody>
      </p:sp>
      <p:sp>
        <p:nvSpPr>
          <p:cNvPr id="42200" name="Text Box 242"/>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42201" name="Text Box 243"/>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82</a:t>
            </a:r>
          </a:p>
        </p:txBody>
      </p:sp>
      <p:pic>
        <p:nvPicPr>
          <p:cNvPr id="42202" name="Picture 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925" y="4314825"/>
            <a:ext cx="5365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03" name="Picture 3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725" y="6811963"/>
            <a:ext cx="536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204" name="Group 268"/>
          <p:cNvGrpSpPr>
            <a:grpSpLocks/>
          </p:cNvGrpSpPr>
          <p:nvPr/>
        </p:nvGrpSpPr>
        <p:grpSpPr bwMode="auto">
          <a:xfrm>
            <a:off x="4443413" y="3005138"/>
            <a:ext cx="681037" cy="601662"/>
            <a:chOff x="4443413" y="3005138"/>
            <a:chExt cx="681037" cy="601662"/>
          </a:xfrm>
        </p:grpSpPr>
        <p:grpSp>
          <p:nvGrpSpPr>
            <p:cNvPr id="42249" name="Group 246"/>
            <p:cNvGrpSpPr>
              <a:grpSpLocks/>
            </p:cNvGrpSpPr>
            <p:nvPr/>
          </p:nvGrpSpPr>
          <p:grpSpPr bwMode="auto">
            <a:xfrm>
              <a:off x="4443413" y="3005138"/>
              <a:ext cx="536575" cy="601662"/>
              <a:chOff x="4392613" y="4364038"/>
              <a:chExt cx="536575" cy="601662"/>
            </a:xfrm>
          </p:grpSpPr>
          <p:pic>
            <p:nvPicPr>
              <p:cNvPr id="42259" name="Picture 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43640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60" name="Rectangle 305"/>
              <p:cNvSpPr>
                <a:spLocks noChangeArrowheads="1"/>
              </p:cNvSpPr>
              <p:nvPr/>
            </p:nvSpPr>
            <p:spPr bwMode="auto">
              <a:xfrm>
                <a:off x="4506913" y="4521200"/>
                <a:ext cx="3000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42250" name="Freeform 196"/>
            <p:cNvSpPr>
              <a:spLocks/>
            </p:cNvSpPr>
            <p:nvPr/>
          </p:nvSpPr>
          <p:spPr bwMode="auto">
            <a:xfrm>
              <a:off x="4919663" y="3351213"/>
              <a:ext cx="204787" cy="77787"/>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51" name="Freeform 198" descr="Cork"/>
            <p:cNvSpPr>
              <a:spLocks/>
            </p:cNvSpPr>
            <p:nvPr/>
          </p:nvSpPr>
          <p:spPr bwMode="auto">
            <a:xfrm>
              <a:off x="4559300" y="3138488"/>
              <a:ext cx="322263" cy="52387"/>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52" name="Freeform 199" descr="Cork"/>
            <p:cNvSpPr>
              <a:spLocks/>
            </p:cNvSpPr>
            <p:nvPr/>
          </p:nvSpPr>
          <p:spPr bwMode="auto">
            <a:xfrm>
              <a:off x="4551363" y="3178175"/>
              <a:ext cx="325437" cy="252413"/>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53" name="Freeform 201"/>
            <p:cNvSpPr>
              <a:spLocks/>
            </p:cNvSpPr>
            <p:nvPr/>
          </p:nvSpPr>
          <p:spPr bwMode="auto">
            <a:xfrm>
              <a:off x="4560888" y="3435350"/>
              <a:ext cx="12700" cy="57150"/>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54" name="Freeform 202"/>
            <p:cNvSpPr>
              <a:spLocks/>
            </p:cNvSpPr>
            <p:nvPr/>
          </p:nvSpPr>
          <p:spPr bwMode="auto">
            <a:xfrm>
              <a:off x="4564063" y="3435350"/>
              <a:ext cx="15875" cy="63500"/>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55" name="Freeform 203"/>
            <p:cNvSpPr>
              <a:spLocks/>
            </p:cNvSpPr>
            <p:nvPr/>
          </p:nvSpPr>
          <p:spPr bwMode="auto">
            <a:xfrm>
              <a:off x="4778375" y="3421063"/>
              <a:ext cx="25400" cy="682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56" name="Freeform 204"/>
            <p:cNvSpPr>
              <a:spLocks/>
            </p:cNvSpPr>
            <p:nvPr/>
          </p:nvSpPr>
          <p:spPr bwMode="auto">
            <a:xfrm>
              <a:off x="4575175" y="3098800"/>
              <a:ext cx="15875" cy="90488"/>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57" name="Freeform 205"/>
            <p:cNvSpPr>
              <a:spLocks/>
            </p:cNvSpPr>
            <p:nvPr/>
          </p:nvSpPr>
          <p:spPr bwMode="auto">
            <a:xfrm>
              <a:off x="4845050" y="3095625"/>
              <a:ext cx="25400" cy="74613"/>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58" name="Rectangle 206"/>
            <p:cNvSpPr>
              <a:spLocks noChangeArrowheads="1"/>
            </p:cNvSpPr>
            <p:nvPr/>
          </p:nvSpPr>
          <p:spPr bwMode="auto">
            <a:xfrm>
              <a:off x="4484688" y="3105150"/>
              <a:ext cx="18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s-ES" sz="1600" b="1" i="1">
                <a:solidFill>
                  <a:schemeClr val="bg2"/>
                </a:solidFill>
                <a:latin typeface="Helvetica" charset="0"/>
              </a:endParaRPr>
            </a:p>
          </p:txBody>
        </p:sp>
      </p:grpSp>
      <p:sp>
        <p:nvSpPr>
          <p:cNvPr id="249029" name="Text Box 197"/>
          <p:cNvSpPr txBox="1">
            <a:spLocks noChangeArrowheads="1"/>
          </p:cNvSpPr>
          <p:nvPr/>
        </p:nvSpPr>
        <p:spPr bwMode="auto">
          <a:xfrm rot="10800000" flipH="1" flipV="1">
            <a:off x="4486275" y="3124200"/>
            <a:ext cx="415925" cy="276225"/>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1200" b="1" i="1" smtClean="0">
                <a:latin typeface="Kosher-Normal" charset="0"/>
              </a:rPr>
              <a:t>PA</a:t>
            </a:r>
            <a:endParaRPr lang="es-ES" sz="1200" b="1" i="1" smtClean="0">
              <a:solidFill>
                <a:srgbClr val="00DFCA"/>
              </a:solidFill>
              <a:latin typeface="Comic Sans MS" charset="0"/>
            </a:endParaRPr>
          </a:p>
        </p:txBody>
      </p:sp>
      <p:grpSp>
        <p:nvGrpSpPr>
          <p:cNvPr id="42206" name="Group 274"/>
          <p:cNvGrpSpPr>
            <a:grpSpLocks/>
          </p:cNvGrpSpPr>
          <p:nvPr/>
        </p:nvGrpSpPr>
        <p:grpSpPr bwMode="auto">
          <a:xfrm>
            <a:off x="1916113" y="4351338"/>
            <a:ext cx="681037" cy="601662"/>
            <a:chOff x="4443413" y="3182938"/>
            <a:chExt cx="681037" cy="601662"/>
          </a:xfrm>
        </p:grpSpPr>
        <p:grpSp>
          <p:nvGrpSpPr>
            <p:cNvPr id="42235" name="Group 270"/>
            <p:cNvGrpSpPr>
              <a:grpSpLocks/>
            </p:cNvGrpSpPr>
            <p:nvPr/>
          </p:nvGrpSpPr>
          <p:grpSpPr bwMode="auto">
            <a:xfrm>
              <a:off x="4443413" y="3182938"/>
              <a:ext cx="681037" cy="601662"/>
              <a:chOff x="4443413" y="3182938"/>
              <a:chExt cx="681037" cy="601662"/>
            </a:xfrm>
          </p:grpSpPr>
          <p:grpSp>
            <p:nvGrpSpPr>
              <p:cNvPr id="42237" name="Group 246"/>
              <p:cNvGrpSpPr>
                <a:grpSpLocks/>
              </p:cNvGrpSpPr>
              <p:nvPr/>
            </p:nvGrpSpPr>
            <p:grpSpPr bwMode="auto">
              <a:xfrm>
                <a:off x="4443413" y="3182938"/>
                <a:ext cx="536575" cy="601662"/>
                <a:chOff x="4392613" y="4364038"/>
                <a:chExt cx="536575" cy="601662"/>
              </a:xfrm>
            </p:grpSpPr>
            <p:pic>
              <p:nvPicPr>
                <p:cNvPr id="42247" name="Picture 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43640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48" name="Rectangle 305"/>
                <p:cNvSpPr>
                  <a:spLocks noChangeArrowheads="1"/>
                </p:cNvSpPr>
                <p:nvPr/>
              </p:nvSpPr>
              <p:spPr bwMode="auto">
                <a:xfrm>
                  <a:off x="4506913" y="4521200"/>
                  <a:ext cx="3000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42238" name="Freeform 196"/>
              <p:cNvSpPr>
                <a:spLocks/>
              </p:cNvSpPr>
              <p:nvPr/>
            </p:nvSpPr>
            <p:spPr bwMode="auto">
              <a:xfrm>
                <a:off x="4919663" y="3529013"/>
                <a:ext cx="204787" cy="77787"/>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39" name="Freeform 198" descr="Cork"/>
              <p:cNvSpPr>
                <a:spLocks/>
              </p:cNvSpPr>
              <p:nvPr/>
            </p:nvSpPr>
            <p:spPr bwMode="auto">
              <a:xfrm>
                <a:off x="4559300" y="3316288"/>
                <a:ext cx="322263" cy="52387"/>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40" name="Freeform 199" descr="Cork"/>
              <p:cNvSpPr>
                <a:spLocks/>
              </p:cNvSpPr>
              <p:nvPr/>
            </p:nvSpPr>
            <p:spPr bwMode="auto">
              <a:xfrm>
                <a:off x="4551363" y="3355975"/>
                <a:ext cx="325437" cy="252413"/>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41" name="Freeform 201"/>
              <p:cNvSpPr>
                <a:spLocks/>
              </p:cNvSpPr>
              <p:nvPr/>
            </p:nvSpPr>
            <p:spPr bwMode="auto">
              <a:xfrm>
                <a:off x="4560888" y="3613150"/>
                <a:ext cx="12700" cy="57150"/>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42" name="Freeform 202"/>
              <p:cNvSpPr>
                <a:spLocks/>
              </p:cNvSpPr>
              <p:nvPr/>
            </p:nvSpPr>
            <p:spPr bwMode="auto">
              <a:xfrm>
                <a:off x="4564063" y="3613150"/>
                <a:ext cx="15875" cy="63500"/>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43" name="Freeform 203"/>
              <p:cNvSpPr>
                <a:spLocks/>
              </p:cNvSpPr>
              <p:nvPr/>
            </p:nvSpPr>
            <p:spPr bwMode="auto">
              <a:xfrm>
                <a:off x="4778375" y="3598863"/>
                <a:ext cx="25400" cy="682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44" name="Freeform 204"/>
              <p:cNvSpPr>
                <a:spLocks/>
              </p:cNvSpPr>
              <p:nvPr/>
            </p:nvSpPr>
            <p:spPr bwMode="auto">
              <a:xfrm>
                <a:off x="4575175" y="3276600"/>
                <a:ext cx="15875" cy="90488"/>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45" name="Freeform 205"/>
              <p:cNvSpPr>
                <a:spLocks/>
              </p:cNvSpPr>
              <p:nvPr/>
            </p:nvSpPr>
            <p:spPr bwMode="auto">
              <a:xfrm>
                <a:off x="4845050" y="3273425"/>
                <a:ext cx="25400" cy="74613"/>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46" name="Rectangle 206"/>
              <p:cNvSpPr>
                <a:spLocks noChangeArrowheads="1"/>
              </p:cNvSpPr>
              <p:nvPr/>
            </p:nvSpPr>
            <p:spPr bwMode="auto">
              <a:xfrm>
                <a:off x="4484688" y="3282950"/>
                <a:ext cx="18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s-ES" sz="1600" b="1" i="1">
                  <a:solidFill>
                    <a:schemeClr val="bg2"/>
                  </a:solidFill>
                  <a:latin typeface="Helvetica" charset="0"/>
                </a:endParaRPr>
              </a:p>
            </p:txBody>
          </p:sp>
        </p:grpSp>
        <p:sp>
          <p:nvSpPr>
            <p:cNvPr id="277" name="Text Box 197"/>
            <p:cNvSpPr txBox="1">
              <a:spLocks noChangeArrowheads="1"/>
            </p:cNvSpPr>
            <p:nvPr/>
          </p:nvSpPr>
          <p:spPr bwMode="auto">
            <a:xfrm rot="10800000" flipH="1" flipV="1">
              <a:off x="4486275" y="3302000"/>
              <a:ext cx="415925" cy="276225"/>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1200" b="1" i="1" dirty="0" smtClean="0">
                  <a:latin typeface="Kosher-Normal" charset="0"/>
                </a:rPr>
                <a:t>PT</a:t>
              </a:r>
              <a:endParaRPr lang="es-ES" sz="1200" b="1" i="1" dirty="0" smtClean="0">
                <a:solidFill>
                  <a:srgbClr val="00DFCA"/>
                </a:solidFill>
                <a:latin typeface="Comic Sans MS" charset="0"/>
              </a:endParaRPr>
            </a:p>
          </p:txBody>
        </p:sp>
      </p:grpSp>
      <p:grpSp>
        <p:nvGrpSpPr>
          <p:cNvPr id="42207" name="Group 269"/>
          <p:cNvGrpSpPr>
            <a:grpSpLocks/>
          </p:cNvGrpSpPr>
          <p:nvPr/>
        </p:nvGrpSpPr>
        <p:grpSpPr bwMode="auto">
          <a:xfrm>
            <a:off x="4037013" y="5468938"/>
            <a:ext cx="681037" cy="601662"/>
            <a:chOff x="4443413" y="3005138"/>
            <a:chExt cx="681037" cy="601662"/>
          </a:xfrm>
        </p:grpSpPr>
        <p:grpSp>
          <p:nvGrpSpPr>
            <p:cNvPr id="42223" name="Group 246"/>
            <p:cNvGrpSpPr>
              <a:grpSpLocks/>
            </p:cNvGrpSpPr>
            <p:nvPr/>
          </p:nvGrpSpPr>
          <p:grpSpPr bwMode="auto">
            <a:xfrm>
              <a:off x="4443413" y="3005138"/>
              <a:ext cx="536575" cy="601662"/>
              <a:chOff x="4392613" y="4364038"/>
              <a:chExt cx="536575" cy="601662"/>
            </a:xfrm>
          </p:grpSpPr>
          <p:pic>
            <p:nvPicPr>
              <p:cNvPr id="42233" name="Picture 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43640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34" name="Rectangle 305"/>
              <p:cNvSpPr>
                <a:spLocks noChangeArrowheads="1"/>
              </p:cNvSpPr>
              <p:nvPr/>
            </p:nvSpPr>
            <p:spPr bwMode="auto">
              <a:xfrm>
                <a:off x="4506913" y="4521200"/>
                <a:ext cx="3000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42224" name="Freeform 196"/>
            <p:cNvSpPr>
              <a:spLocks/>
            </p:cNvSpPr>
            <p:nvPr/>
          </p:nvSpPr>
          <p:spPr bwMode="auto">
            <a:xfrm>
              <a:off x="4919663" y="3351213"/>
              <a:ext cx="204787" cy="77787"/>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25" name="Freeform 198" descr="Cork"/>
            <p:cNvSpPr>
              <a:spLocks/>
            </p:cNvSpPr>
            <p:nvPr/>
          </p:nvSpPr>
          <p:spPr bwMode="auto">
            <a:xfrm>
              <a:off x="4559300" y="3138488"/>
              <a:ext cx="322263" cy="52387"/>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26" name="Freeform 199" descr="Cork"/>
            <p:cNvSpPr>
              <a:spLocks/>
            </p:cNvSpPr>
            <p:nvPr/>
          </p:nvSpPr>
          <p:spPr bwMode="auto">
            <a:xfrm>
              <a:off x="4551363" y="3178175"/>
              <a:ext cx="325437" cy="252413"/>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27" name="Freeform 201"/>
            <p:cNvSpPr>
              <a:spLocks/>
            </p:cNvSpPr>
            <p:nvPr/>
          </p:nvSpPr>
          <p:spPr bwMode="auto">
            <a:xfrm>
              <a:off x="4560888" y="3435350"/>
              <a:ext cx="12700" cy="57150"/>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28" name="Freeform 202"/>
            <p:cNvSpPr>
              <a:spLocks/>
            </p:cNvSpPr>
            <p:nvPr/>
          </p:nvSpPr>
          <p:spPr bwMode="auto">
            <a:xfrm>
              <a:off x="4564063" y="3435350"/>
              <a:ext cx="15875" cy="63500"/>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29" name="Freeform 203"/>
            <p:cNvSpPr>
              <a:spLocks/>
            </p:cNvSpPr>
            <p:nvPr/>
          </p:nvSpPr>
          <p:spPr bwMode="auto">
            <a:xfrm>
              <a:off x="4778375" y="3421063"/>
              <a:ext cx="25400" cy="682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30" name="Freeform 204"/>
            <p:cNvSpPr>
              <a:spLocks/>
            </p:cNvSpPr>
            <p:nvPr/>
          </p:nvSpPr>
          <p:spPr bwMode="auto">
            <a:xfrm>
              <a:off x="4575175" y="3098800"/>
              <a:ext cx="15875" cy="90488"/>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31" name="Freeform 205"/>
            <p:cNvSpPr>
              <a:spLocks/>
            </p:cNvSpPr>
            <p:nvPr/>
          </p:nvSpPr>
          <p:spPr bwMode="auto">
            <a:xfrm>
              <a:off x="4845050" y="3095625"/>
              <a:ext cx="25400" cy="74613"/>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32" name="Rectangle 206"/>
            <p:cNvSpPr>
              <a:spLocks noChangeArrowheads="1"/>
            </p:cNvSpPr>
            <p:nvPr/>
          </p:nvSpPr>
          <p:spPr bwMode="auto">
            <a:xfrm>
              <a:off x="4484688" y="3105150"/>
              <a:ext cx="18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s-ES" sz="1600" b="1" i="1">
                <a:solidFill>
                  <a:schemeClr val="bg2"/>
                </a:solidFill>
                <a:latin typeface="Helvetica" charset="0"/>
              </a:endParaRPr>
            </a:p>
          </p:txBody>
        </p:sp>
      </p:grpSp>
      <p:grpSp>
        <p:nvGrpSpPr>
          <p:cNvPr id="42208" name="Group 283"/>
          <p:cNvGrpSpPr>
            <a:grpSpLocks/>
          </p:cNvGrpSpPr>
          <p:nvPr/>
        </p:nvGrpSpPr>
        <p:grpSpPr bwMode="auto">
          <a:xfrm>
            <a:off x="4595813" y="5456238"/>
            <a:ext cx="681037" cy="601662"/>
            <a:chOff x="4443413" y="3005138"/>
            <a:chExt cx="681037" cy="601662"/>
          </a:xfrm>
        </p:grpSpPr>
        <p:grpSp>
          <p:nvGrpSpPr>
            <p:cNvPr id="42211" name="Group 246"/>
            <p:cNvGrpSpPr>
              <a:grpSpLocks/>
            </p:cNvGrpSpPr>
            <p:nvPr/>
          </p:nvGrpSpPr>
          <p:grpSpPr bwMode="auto">
            <a:xfrm>
              <a:off x="4443413" y="3005138"/>
              <a:ext cx="536575" cy="601662"/>
              <a:chOff x="4392613" y="4364038"/>
              <a:chExt cx="536575" cy="601662"/>
            </a:xfrm>
          </p:grpSpPr>
          <p:pic>
            <p:nvPicPr>
              <p:cNvPr id="42221" name="Picture 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4364038"/>
                <a:ext cx="5365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22" name="Rectangle 305"/>
              <p:cNvSpPr>
                <a:spLocks noChangeArrowheads="1"/>
              </p:cNvSpPr>
              <p:nvPr/>
            </p:nvSpPr>
            <p:spPr bwMode="auto">
              <a:xfrm>
                <a:off x="4506913" y="4521200"/>
                <a:ext cx="300037"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42212" name="Freeform 196"/>
            <p:cNvSpPr>
              <a:spLocks/>
            </p:cNvSpPr>
            <p:nvPr/>
          </p:nvSpPr>
          <p:spPr bwMode="auto">
            <a:xfrm>
              <a:off x="4919663" y="3351213"/>
              <a:ext cx="204787" cy="77787"/>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13" name="Freeform 198" descr="Cork"/>
            <p:cNvSpPr>
              <a:spLocks/>
            </p:cNvSpPr>
            <p:nvPr/>
          </p:nvSpPr>
          <p:spPr bwMode="auto">
            <a:xfrm>
              <a:off x="4559300" y="3138488"/>
              <a:ext cx="322263" cy="52387"/>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14" name="Freeform 199" descr="Cork"/>
            <p:cNvSpPr>
              <a:spLocks/>
            </p:cNvSpPr>
            <p:nvPr/>
          </p:nvSpPr>
          <p:spPr bwMode="auto">
            <a:xfrm>
              <a:off x="4551363" y="3178175"/>
              <a:ext cx="325437" cy="252413"/>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15" name="Freeform 201"/>
            <p:cNvSpPr>
              <a:spLocks/>
            </p:cNvSpPr>
            <p:nvPr/>
          </p:nvSpPr>
          <p:spPr bwMode="auto">
            <a:xfrm>
              <a:off x="4560888" y="3435350"/>
              <a:ext cx="12700" cy="57150"/>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16" name="Freeform 202"/>
            <p:cNvSpPr>
              <a:spLocks/>
            </p:cNvSpPr>
            <p:nvPr/>
          </p:nvSpPr>
          <p:spPr bwMode="auto">
            <a:xfrm>
              <a:off x="4564063" y="3435350"/>
              <a:ext cx="15875" cy="63500"/>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17" name="Freeform 203"/>
            <p:cNvSpPr>
              <a:spLocks/>
            </p:cNvSpPr>
            <p:nvPr/>
          </p:nvSpPr>
          <p:spPr bwMode="auto">
            <a:xfrm>
              <a:off x="4778375" y="3421063"/>
              <a:ext cx="25400" cy="682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18" name="Freeform 204"/>
            <p:cNvSpPr>
              <a:spLocks/>
            </p:cNvSpPr>
            <p:nvPr/>
          </p:nvSpPr>
          <p:spPr bwMode="auto">
            <a:xfrm>
              <a:off x="4575175" y="3098800"/>
              <a:ext cx="15875" cy="90488"/>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19" name="Freeform 205"/>
            <p:cNvSpPr>
              <a:spLocks/>
            </p:cNvSpPr>
            <p:nvPr/>
          </p:nvSpPr>
          <p:spPr bwMode="auto">
            <a:xfrm>
              <a:off x="4845050" y="3095625"/>
              <a:ext cx="25400" cy="74613"/>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220" name="Rectangle 206"/>
            <p:cNvSpPr>
              <a:spLocks noChangeArrowheads="1"/>
            </p:cNvSpPr>
            <p:nvPr/>
          </p:nvSpPr>
          <p:spPr bwMode="auto">
            <a:xfrm>
              <a:off x="4484688" y="3105150"/>
              <a:ext cx="180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s-ES" sz="1600" b="1" i="1">
                <a:solidFill>
                  <a:schemeClr val="bg2"/>
                </a:solidFill>
                <a:latin typeface="Helvetica" charset="0"/>
              </a:endParaRPr>
            </a:p>
          </p:txBody>
        </p:sp>
      </p:grpSp>
      <p:sp>
        <p:nvSpPr>
          <p:cNvPr id="248944" name="Text Box 112"/>
          <p:cNvSpPr txBox="1">
            <a:spLocks noChangeArrowheads="1"/>
          </p:cNvSpPr>
          <p:nvPr/>
        </p:nvSpPr>
        <p:spPr bwMode="auto">
          <a:xfrm>
            <a:off x="4025900" y="5578475"/>
            <a:ext cx="504825" cy="274638"/>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1200" b="1" i="1" smtClean="0">
                <a:latin typeface="Kosher-Normal" charset="0"/>
              </a:rPr>
              <a:t>PD</a:t>
            </a:r>
            <a:endParaRPr lang="es-ES" sz="1200" b="1" i="1" smtClean="0">
              <a:solidFill>
                <a:srgbClr val="00DFCA"/>
              </a:solidFill>
              <a:latin typeface="Comic Sans MS" charset="0"/>
            </a:endParaRPr>
          </a:p>
        </p:txBody>
      </p:sp>
      <p:sp>
        <p:nvSpPr>
          <p:cNvPr id="248945" name="Text Box 113"/>
          <p:cNvSpPr txBox="1">
            <a:spLocks noChangeArrowheads="1"/>
          </p:cNvSpPr>
          <p:nvPr/>
        </p:nvSpPr>
        <p:spPr bwMode="auto">
          <a:xfrm>
            <a:off x="4579938" y="5573713"/>
            <a:ext cx="504825" cy="274637"/>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1200" b="1" i="1" smtClean="0">
                <a:latin typeface="Kosher-Normal" charset="0"/>
              </a:rPr>
              <a:t>PN</a:t>
            </a:r>
            <a:endParaRPr lang="es-ES" sz="1200" b="1" i="1" smtClean="0">
              <a:solidFill>
                <a:srgbClr val="00DFCA"/>
              </a:solidFill>
              <a:latin typeface="Comic Sans M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a:spLocks noChangeArrowheads="1"/>
          </p:cNvSpPr>
          <p:nvPr/>
        </p:nvSpPr>
        <p:spPr bwMode="auto">
          <a:xfrm>
            <a:off x="5813425" y="141288"/>
            <a:ext cx="6858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700" b="1">
                <a:latin typeface="Comic Sans MS" charset="0"/>
              </a:rPr>
              <a:t>10</a:t>
            </a:r>
          </a:p>
        </p:txBody>
      </p:sp>
      <p:sp>
        <p:nvSpPr>
          <p:cNvPr id="44034" name="Rectangle 3"/>
          <p:cNvSpPr>
            <a:spLocks noChangeArrowheads="1"/>
          </p:cNvSpPr>
          <p:nvPr/>
        </p:nvSpPr>
        <p:spPr bwMode="auto">
          <a:xfrm>
            <a:off x="207963" y="1822450"/>
            <a:ext cx="64293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n-US" sz="2600" b="1" i="1">
                <a:latin typeface="Helvetica" charset="0"/>
              </a:rPr>
              <a:t>Con relación a la palabra</a:t>
            </a:r>
            <a:r>
              <a:rPr lang="en-US" sz="3000" b="1" i="1">
                <a:latin typeface="Helvetica" charset="0"/>
              </a:rPr>
              <a:t> </a:t>
            </a:r>
            <a:r>
              <a:rPr lang="ja-JP" altLang="en-US" sz="3000" b="1" i="1">
                <a:latin typeface="Helvetica" charset="0"/>
              </a:rPr>
              <a:t>“</a:t>
            </a:r>
            <a:r>
              <a:rPr lang="en-US" altLang="ja-JP" sz="3000" b="1" i="1">
                <a:latin typeface="Helvetica" charset="0"/>
              </a:rPr>
              <a:t>_____</a:t>
            </a:r>
            <a:r>
              <a:rPr lang="ja-JP" altLang="en-US" sz="3000" b="1" i="1">
                <a:latin typeface="Helvetica" charset="0"/>
              </a:rPr>
              <a:t>”</a:t>
            </a:r>
            <a:endParaRPr lang="en-US" sz="1700" b="1" i="1">
              <a:latin typeface="Helvetica" charset="0"/>
            </a:endParaRPr>
          </a:p>
        </p:txBody>
      </p:sp>
      <p:sp>
        <p:nvSpPr>
          <p:cNvPr id="44035" name="Rectangle 4"/>
          <p:cNvSpPr>
            <a:spLocks noChangeArrowheads="1"/>
          </p:cNvSpPr>
          <p:nvPr/>
        </p:nvSpPr>
        <p:spPr bwMode="auto">
          <a:xfrm>
            <a:off x="565150" y="1085850"/>
            <a:ext cx="58213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900" b="1">
                <a:latin typeface="Helvetica" charset="0"/>
              </a:rPr>
              <a:t>La “columna vertebral” de la revelación bíblica:</a:t>
            </a:r>
          </a:p>
          <a:p>
            <a:pPr algn="ctr" defTabSz="862013"/>
            <a:r>
              <a:rPr lang="es-ES" sz="1900" b="1">
                <a:latin typeface="Helvetica" charset="0"/>
              </a:rPr>
              <a:t>El programa incondicional de pactos de Dios</a:t>
            </a:r>
            <a:endParaRPr lang="en-US" sz="1900" b="1">
              <a:latin typeface="Helvetica" charset="0"/>
            </a:endParaRPr>
          </a:p>
        </p:txBody>
      </p:sp>
      <p:sp>
        <p:nvSpPr>
          <p:cNvPr id="44036" name="Text Box 5"/>
          <p:cNvSpPr txBox="1">
            <a:spLocks noChangeArrowheads="1"/>
          </p:cNvSpPr>
          <p:nvPr/>
        </p:nvSpPr>
        <p:spPr bwMode="auto">
          <a:xfrm>
            <a:off x="207963" y="2444750"/>
            <a:ext cx="6427787"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a:latin typeface="Helvetica" charset="0"/>
              </a:rPr>
              <a:t>Tanto en hebreo como en griego, la palabra “pecado” del español significa de distinto modo: mala conducta, iniquidad, transgresión, maldad, transgresión y  mal</a:t>
            </a:r>
            <a:r>
              <a:rPr lang="en-US" sz="2300" b="1">
                <a:latin typeface="Helvetica" charset="0"/>
              </a:rPr>
              <a:t>.</a:t>
            </a:r>
          </a:p>
        </p:txBody>
      </p:sp>
      <p:sp>
        <p:nvSpPr>
          <p:cNvPr id="44037" name="Text Box 6"/>
          <p:cNvSpPr txBox="1">
            <a:spLocks noChangeArrowheads="1"/>
          </p:cNvSpPr>
          <p:nvPr/>
        </p:nvSpPr>
        <p:spPr bwMode="auto">
          <a:xfrm>
            <a:off x="720725" y="3768725"/>
            <a:ext cx="55356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400" b="1" i="1">
                <a:latin typeface="Helvetica" charset="0"/>
              </a:rPr>
              <a:t>Pero también …</a:t>
            </a:r>
          </a:p>
        </p:txBody>
      </p:sp>
      <p:sp>
        <p:nvSpPr>
          <p:cNvPr id="44038" name="Rectangle 7"/>
          <p:cNvSpPr>
            <a:spLocks noChangeArrowheads="1"/>
          </p:cNvSpPr>
          <p:nvPr/>
        </p:nvSpPr>
        <p:spPr bwMode="auto">
          <a:xfrm>
            <a:off x="354013" y="6675438"/>
            <a:ext cx="6192837" cy="135255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pPr algn="ctr" defTabSz="862013"/>
            <a:r>
              <a:rPr lang="ja-JP" altLang="en-US" sz="2600" b="1" i="1">
                <a:latin typeface="Helvetica" charset="0"/>
              </a:rPr>
              <a:t>“</a:t>
            </a:r>
            <a:r>
              <a:rPr lang="en-US" altLang="ja-JP" sz="2600" b="1" i="1">
                <a:latin typeface="Helvetica" charset="0"/>
              </a:rPr>
              <a:t>…</a:t>
            </a:r>
            <a:r>
              <a:rPr lang="es-ES" altLang="ja-JP" sz="2600" b="1" i="1">
                <a:latin typeface="Helvetica" charset="0"/>
              </a:rPr>
              <a:t>pues todos han pecado y están privados de la gloria de Dios</a:t>
            </a:r>
            <a:r>
              <a:rPr lang="en-US" altLang="ja-JP" sz="2600" b="1" i="1">
                <a:latin typeface="Helvetica" charset="0"/>
              </a:rPr>
              <a:t>.</a:t>
            </a:r>
            <a:r>
              <a:rPr lang="ja-JP" altLang="en-US" sz="2600" b="1" i="1">
                <a:latin typeface="Helvetica" charset="0"/>
              </a:rPr>
              <a:t>”</a:t>
            </a:r>
            <a:r>
              <a:rPr lang="en-US" altLang="ja-JP" sz="2600" b="1" i="1">
                <a:latin typeface="Helvetica" charset="0"/>
              </a:rPr>
              <a:t>            Ro 3:23</a:t>
            </a:r>
            <a:endParaRPr lang="en-US" sz="2600" b="1" i="1">
              <a:latin typeface="Helvetica" charset="0"/>
            </a:endParaRPr>
          </a:p>
        </p:txBody>
      </p:sp>
      <p:sp>
        <p:nvSpPr>
          <p:cNvPr id="44039" name="Text Box 8"/>
          <p:cNvSpPr txBox="1">
            <a:spLocks noChangeArrowheads="1"/>
          </p:cNvSpPr>
          <p:nvPr/>
        </p:nvSpPr>
        <p:spPr bwMode="auto">
          <a:xfrm>
            <a:off x="414338" y="4589463"/>
            <a:ext cx="6102350" cy="1514475"/>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500" b="1" i="1">
                <a:latin typeface="Helvetica" charset="0"/>
              </a:rPr>
              <a:t>	</a:t>
            </a:r>
            <a:r>
              <a:rPr lang="ja-JP" altLang="en-US" sz="4500" b="1" i="1">
                <a:latin typeface="Helvetica" charset="0"/>
              </a:rPr>
              <a:t>“</a:t>
            </a:r>
            <a:r>
              <a:rPr lang="en-US" altLang="ja-JP" sz="4500" b="1" i="1">
                <a:latin typeface="Helvetica" charset="0"/>
              </a:rPr>
              <a:t>Pecado</a:t>
            </a:r>
            <a:r>
              <a:rPr lang="ja-JP" altLang="en-US" sz="4500" b="1" i="1">
                <a:latin typeface="Helvetica" charset="0"/>
              </a:rPr>
              <a:t>”</a:t>
            </a:r>
            <a:r>
              <a:rPr lang="en-US" altLang="ja-JP" sz="4500" b="1" i="1">
                <a:latin typeface="Helvetica" charset="0"/>
              </a:rPr>
              <a:t> =                         </a:t>
            </a:r>
            <a:r>
              <a:rPr lang="ja-JP" altLang="en-US" sz="4500" b="1" i="1">
                <a:latin typeface="Helvetica" charset="0"/>
              </a:rPr>
              <a:t>“</a:t>
            </a:r>
            <a:r>
              <a:rPr lang="en-US" altLang="ja-JP" sz="4500" b="1" i="1">
                <a:latin typeface="Helvetica" charset="0"/>
              </a:rPr>
              <a:t>__ __ _ ___ _____.</a:t>
            </a:r>
            <a:r>
              <a:rPr lang="ja-JP" altLang="en-US" sz="4500" b="1" i="1">
                <a:latin typeface="Helvetica" charset="0"/>
              </a:rPr>
              <a:t>”</a:t>
            </a:r>
            <a:endParaRPr lang="en-US" sz="4500" b="1" i="1">
              <a:latin typeface="Helvetica" charset="0"/>
            </a:endParaRPr>
          </a:p>
        </p:txBody>
      </p:sp>
      <p:sp>
        <p:nvSpPr>
          <p:cNvPr id="44040" name="Text Box 9"/>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44041" name="Text Box 11"/>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082"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46083" name="Text Box 4"/>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84</a:t>
            </a:r>
          </a:p>
        </p:txBody>
      </p:sp>
      <p:grpSp>
        <p:nvGrpSpPr>
          <p:cNvPr id="46084" name="Group 5"/>
          <p:cNvGrpSpPr>
            <a:grpSpLocks/>
          </p:cNvGrpSpPr>
          <p:nvPr/>
        </p:nvGrpSpPr>
        <p:grpSpPr bwMode="auto">
          <a:xfrm>
            <a:off x="1863725" y="96838"/>
            <a:ext cx="4632325" cy="1022350"/>
            <a:chOff x="1174" y="61"/>
            <a:chExt cx="2918" cy="644"/>
          </a:xfrm>
        </p:grpSpPr>
        <p:sp>
          <p:nvSpPr>
            <p:cNvPr id="46085" name="Text Box 6"/>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46086" name="Text Box 7"/>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4"/>
          <p:cNvSpPr txBox="1">
            <a:spLocks noChangeArrowheads="1"/>
          </p:cNvSpPr>
          <p:nvPr/>
        </p:nvSpPr>
        <p:spPr bwMode="auto">
          <a:xfrm>
            <a:off x="1916113" y="752475"/>
            <a:ext cx="4405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sp>
        <p:nvSpPr>
          <p:cNvPr id="5122" name="Text Box 5"/>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58</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366713" y="1316038"/>
            <a:ext cx="61214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100" b="1">
              <a:latin typeface="Skia" charset="0"/>
            </a:endParaRPr>
          </a:p>
          <a:p>
            <a:pPr algn="ctr"/>
            <a:r>
              <a:rPr lang="es-ES" sz="1100" b="1">
                <a:latin typeface="Skia" charset="0"/>
              </a:rPr>
              <a:t>ABBA…ABOGADO…ADMIRABLE CONSEJERO …AGUA VIVA …ALFA…ALFARERO… AMÉN…AMIGO DE LOS RECAUDADORES DE IMIPUESTOS Y LOS PECADORES…</a:t>
            </a:r>
          </a:p>
          <a:p>
            <a:pPr algn="ctr"/>
            <a:r>
              <a:rPr lang="es-ES" sz="1100" b="1">
                <a:latin typeface="Skia" charset="0"/>
              </a:rPr>
              <a:t>AMOR…ANCIANO DE DÍAS…APÓSTOL Y SUMO SACERDOTE…AUTOR DE LA VIDA… AUTOR DE NUESTRA FE…BRAZO DEL SEÑOR…BUEN PASTOR …CABEZA DE LA IGLESIA… CABEZA DEL CUERPO …CAUDILLO…COMIENZO Y EL FIN…COMO UN ÁGUILA…  CONSEJERO…CONSOLACIÓN DE ISRAEL…CONSOLADOR…</a:t>
            </a:r>
          </a:p>
          <a:p>
            <a:pPr algn="ctr"/>
            <a:r>
              <a:rPr lang="es-ES" sz="1100" b="1">
                <a:latin typeface="Skia" charset="0"/>
              </a:rPr>
              <a:t>CORDERNO DE LA PASCUA … CORDERO DE DIOS …CREADOR… CRISTO DE DIOS …  		CRISTO EL HIJO DEL DIOS VIVIENTE…CRISTO EL SEÑOR …CRISTO…	    CUERNO DE SALVACIÓN…DADOR DE LA LEY …DESEADO DE LAS NACIONES …                  DIOS ETERNO  DIOS MISERICORDIOSO …DIOS SOBRE TODAS LAS COSAS …                          DIOS TODOPODEROSO…DIOS…DON DE DIOS …EL DIOS QUE ME VE …            	               EL SHADDAI…ENMANUEL…ESCOGIDO ESCUDO…ESPERANZA …ESPÍRITU SANTO… ESPLENDOR DE LA GLORIA DE DIOS …ESTRELLA DE JACOB…FIEL Y VERDADERO …         FUEGO CONSUMIDOR …FUEGO REFINADOR … FUNDAMENTO…GLORIA DEL SEÑOR …	GOBERNADOR DE ISRAEL…GOBERNADOR DE LA CREACIÓN DE DIOS … 	GOBERNADOR DE LOS REYES DE LA TIERRA…GRAN PASTOR …                                      GUÍA…HEREDERO DE TODAS LAS COSAS …HIJO DE DAVID…HIJO DE DIOS… HIJO DE LA JUSTICIA … HIJO UNIGÉNITO …IMAGEN DE DIOS …IMAGEN DE SU PERSONA…JEHOVÁ… </a:t>
            </a:r>
          </a:p>
          <a:p>
            <a:pPr algn="ctr"/>
            <a:r>
              <a:rPr lang="es-ES" sz="2000" b="1">
                <a:latin typeface="Skia" charset="0"/>
              </a:rPr>
              <a:t>JESÚS…</a:t>
            </a:r>
            <a:r>
              <a:rPr lang="es-ES" sz="1100" b="1">
                <a:latin typeface="Skia" charset="0"/>
              </a:rPr>
              <a:t> </a:t>
            </a:r>
          </a:p>
          <a:p>
            <a:pPr algn="ctr"/>
            <a:r>
              <a:rPr lang="es-ES" sz="1100" b="1">
                <a:latin typeface="Skia" charset="0"/>
              </a:rPr>
              <a:t> JESUCRISTO NUESTRO SEÑO …  JUEZ…JUSTO …LEÓN DE LA TRIBU DE JUDÁ… LIBERTADOR…. LÍDER… LINAJE DE DAVID…LIRIO DE LOS VALLES…LUCERO DE LA MAÑANA… LUZ VERDADERA …MAESTRO… MEDIADOR…         NAZARENO…NOVIO…NUESTRA PAZ …OMEGA…PADRE ETERNO …PADRE… 	PALABRA DE DIOS...PALABRA…PAN DE DIOS…PAN DE VIDA…PASTOR… PASTOR Y SUPERVISOR DE NUESTRAS ALMAS…PIEDRA ANGULAR…PIEDRA VIVA…PIEDRA…PODER DE DIOS… PODEROSO…PRIMICIAS … PRIMOGÉNITO DE TODA CREACIÓN …PRÍNCIPE DE PAZ … PROFETA…PUERTA…PURIFICADOR…RABBONI [MAESTRO]…RAÍZ DE DAVID… RAMA…REDENTOR…REPRESENTACIÓN EXACTA DE SU SER …RESURRECCIÓN Y LA VIDA…REY DE LAS EDADES …REY DE REYES …REY ETERNO …REY…ROCA…ROSA DE SARÓN…SABIDURÍA DE DIOS …SANTO … SANTO DE ISRAEL…SEMILLA…SEÑOR DE GLORIA…SEÑOR DE NUESTRA JUSTICIA…SEÑOR DE SEÑORES…SEÑOR DE TODO …SEÑOR DIOS TODOPODEROSO …SEÑOR JESUCRISTO…SEÑOR… SIERVO…SOBERANO…SUAVE SUSPIRO … SUMO SACERDOTE PARA SIEMPRE …SUMO SACERDOTE…TESTIGO FIEL …ÚLTIMO ADÁN …UNGIDO…VARÓN DE DOLORES …VERDAD…VIDA…LUZ DEL MUNDO …VINO…          </a:t>
            </a:r>
          </a:p>
          <a:p>
            <a:pPr algn="ctr"/>
            <a:r>
              <a:rPr lang="es-ES" sz="1100" b="1">
                <a:latin typeface="Skia" charset="0"/>
              </a:rPr>
              <a:t> </a:t>
            </a:r>
            <a:r>
              <a:rPr lang="es-ES" sz="1500">
                <a:latin typeface="Skia" charset="0"/>
              </a:rPr>
              <a:t>YO SOY</a:t>
            </a:r>
            <a:endParaRPr lang="es-ES" sz="1500" b="1">
              <a:latin typeface="Skia" charset="0"/>
            </a:endParaRPr>
          </a:p>
          <a:p>
            <a:pPr algn="ctr"/>
            <a:endParaRPr lang="en-US" sz="1100" b="1">
              <a:latin typeface="Skia" charset="0"/>
            </a:endParaRPr>
          </a:p>
        </p:txBody>
      </p:sp>
      <p:sp>
        <p:nvSpPr>
          <p:cNvPr id="47106" name="Text Box 3"/>
          <p:cNvSpPr txBox="1">
            <a:spLocks noChangeArrowheads="1"/>
          </p:cNvSpPr>
          <p:nvPr/>
        </p:nvSpPr>
        <p:spPr bwMode="auto">
          <a:xfrm>
            <a:off x="3952875" y="7662863"/>
            <a:ext cx="282733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latin typeface="Skia" charset="0"/>
              </a:rPr>
              <a:t>Mary Foxwell Loeks,        </a:t>
            </a:r>
            <a:r>
              <a:rPr lang="en-US" sz="1200" b="1" i="1">
                <a:latin typeface="Skia" charset="0"/>
              </a:rPr>
              <a:t>                                       Los gloriosos nombres de dios       Baker Book House, 1986</a:t>
            </a:r>
            <a:endParaRPr lang="en-US" sz="1200" b="1">
              <a:latin typeface="Skia" charset="0"/>
            </a:endParaRPr>
          </a:p>
        </p:txBody>
      </p:sp>
      <p:sp>
        <p:nvSpPr>
          <p:cNvPr id="47107" name="Text Box 4"/>
          <p:cNvSpPr txBox="1">
            <a:spLocks noChangeArrowheads="1"/>
          </p:cNvSpPr>
          <p:nvPr/>
        </p:nvSpPr>
        <p:spPr bwMode="auto">
          <a:xfrm>
            <a:off x="2333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600">
              <a:latin typeface="Comic Sans MS" charset="0"/>
            </a:endParaRPr>
          </a:p>
        </p:txBody>
      </p:sp>
      <p:sp>
        <p:nvSpPr>
          <p:cNvPr id="47108" name="Text Box 5"/>
          <p:cNvSpPr txBox="1">
            <a:spLocks noChangeArrowheads="1"/>
          </p:cNvSpPr>
          <p:nvPr/>
        </p:nvSpPr>
        <p:spPr bwMode="auto">
          <a:xfrm>
            <a:off x="2333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600">
              <a:latin typeface="Comic Sans MS" charset="0"/>
            </a:endParaRPr>
          </a:p>
        </p:txBody>
      </p:sp>
      <p:sp>
        <p:nvSpPr>
          <p:cNvPr id="234502" name="Text Box 6"/>
          <p:cNvSpPr txBox="1">
            <a:spLocks noChangeArrowheads="1"/>
          </p:cNvSpPr>
          <p:nvPr/>
        </p:nvSpPr>
        <p:spPr bwMode="auto">
          <a:xfrm>
            <a:off x="0" y="958850"/>
            <a:ext cx="6872288" cy="57943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3200" b="1" i="1">
                <a:latin typeface="Skia" pitchFamily="1" charset="0"/>
                <a:ea typeface="ＭＳ Ｐゴシック" pitchFamily="1" charset="-128"/>
                <a:cs typeface="ＭＳ Ｐゴシック" pitchFamily="1" charset="-128"/>
              </a:rPr>
              <a:t>¡Los ________ _______ de Dios!</a:t>
            </a:r>
          </a:p>
        </p:txBody>
      </p:sp>
      <p:sp>
        <p:nvSpPr>
          <p:cNvPr id="47110" name="Text Box 7"/>
          <p:cNvSpPr txBox="1">
            <a:spLocks noChangeArrowheads="1"/>
          </p:cNvSpPr>
          <p:nvPr/>
        </p:nvSpPr>
        <p:spPr bwMode="auto">
          <a:xfrm>
            <a:off x="2022475" y="1003300"/>
            <a:ext cx="443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p>
        </p:txBody>
      </p:sp>
      <p:sp>
        <p:nvSpPr>
          <p:cNvPr id="234504" name="Text Box 8"/>
          <p:cNvSpPr txBox="1">
            <a:spLocks noChangeArrowheads="1"/>
          </p:cNvSpPr>
          <p:nvPr/>
        </p:nvSpPr>
        <p:spPr bwMode="auto">
          <a:xfrm>
            <a:off x="36513" y="8253413"/>
            <a:ext cx="6681787" cy="51911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2800" b="1">
                <a:latin typeface="Skia" pitchFamily="1" charset="0"/>
                <a:ea typeface="ＭＳ Ｐゴシック" pitchFamily="1" charset="-128"/>
                <a:cs typeface="ＭＳ Ｐゴシック" pitchFamily="1" charset="-128"/>
              </a:rPr>
              <a:t>¿Damos o no damos en el blanco?</a:t>
            </a:r>
          </a:p>
        </p:txBody>
      </p:sp>
      <p:sp>
        <p:nvSpPr>
          <p:cNvPr id="47112" name="Text Box 9"/>
          <p:cNvSpPr txBox="1">
            <a:spLocks noChangeArrowheads="1"/>
          </p:cNvSpPr>
          <p:nvPr/>
        </p:nvSpPr>
        <p:spPr bwMode="auto">
          <a:xfrm>
            <a:off x="5813425"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700" b="1">
                <a:latin typeface="Comic Sans MS" charset="0"/>
              </a:rPr>
              <a:t>11</a:t>
            </a:r>
          </a:p>
        </p:txBody>
      </p:sp>
      <p:sp>
        <p:nvSpPr>
          <p:cNvPr id="47113" name="Text Box 10"/>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47114" name="Text Box 11"/>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85</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54"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49155" name="Text Box 4"/>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86</a:t>
            </a:r>
          </a:p>
        </p:txBody>
      </p:sp>
      <p:grpSp>
        <p:nvGrpSpPr>
          <p:cNvPr id="49156" name="Group 5"/>
          <p:cNvGrpSpPr>
            <a:grpSpLocks/>
          </p:cNvGrpSpPr>
          <p:nvPr/>
        </p:nvGrpSpPr>
        <p:grpSpPr bwMode="auto">
          <a:xfrm>
            <a:off x="1863725" y="96838"/>
            <a:ext cx="4632325" cy="1022350"/>
            <a:chOff x="1174" y="61"/>
            <a:chExt cx="2918" cy="644"/>
          </a:xfrm>
        </p:grpSpPr>
        <p:sp>
          <p:nvSpPr>
            <p:cNvPr id="49157" name="Text Box 6"/>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49158" name="Text Box 7"/>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5233988" y="1538288"/>
            <a:ext cx="1714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endParaRPr lang="es-ES" sz="1100" b="1" baseline="-25000">
              <a:latin typeface="Comic Sans MS" charset="0"/>
            </a:endParaRPr>
          </a:p>
        </p:txBody>
      </p:sp>
      <p:sp>
        <p:nvSpPr>
          <p:cNvPr id="50178" name="Text Box 3"/>
          <p:cNvSpPr txBox="1">
            <a:spLocks noChangeArrowheads="1"/>
          </p:cNvSpPr>
          <p:nvPr/>
        </p:nvSpPr>
        <p:spPr bwMode="auto">
          <a:xfrm>
            <a:off x="5813425" y="138113"/>
            <a:ext cx="6858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a:latin typeface="Comic Sans MS" charset="0"/>
              </a:rPr>
              <a:t>12</a:t>
            </a:r>
          </a:p>
        </p:txBody>
      </p:sp>
      <p:sp>
        <p:nvSpPr>
          <p:cNvPr id="50179" name="AutoShape 4"/>
          <p:cNvSpPr>
            <a:spLocks noChangeArrowheads="1"/>
          </p:cNvSpPr>
          <p:nvPr/>
        </p:nvSpPr>
        <p:spPr bwMode="auto">
          <a:xfrm>
            <a:off x="917575" y="3765550"/>
            <a:ext cx="4918075" cy="4135438"/>
          </a:xfrm>
          <a:prstGeom prst="triangle">
            <a:avLst>
              <a:gd name="adj" fmla="val 50000"/>
            </a:avLst>
          </a:prstGeom>
          <a:solidFill>
            <a:schemeClr val="bg1"/>
          </a:solidFill>
          <a:ln w="76200">
            <a:solidFill>
              <a:schemeClr val="tx1"/>
            </a:solidFill>
            <a:miter lim="800000"/>
            <a:headEnd/>
            <a:tailEnd/>
          </a:ln>
        </p:spPr>
        <p:txBody>
          <a:bodyPr wrap="none" anchor="ctr"/>
          <a:lstStyle/>
          <a:p>
            <a:endParaRPr lang="en-US"/>
          </a:p>
        </p:txBody>
      </p:sp>
      <p:sp>
        <p:nvSpPr>
          <p:cNvPr id="50180" name="Rectangle 5"/>
          <p:cNvSpPr>
            <a:spLocks noChangeArrowheads="1"/>
          </p:cNvSpPr>
          <p:nvPr/>
        </p:nvSpPr>
        <p:spPr bwMode="auto">
          <a:xfrm>
            <a:off x="4008438" y="7481888"/>
            <a:ext cx="19986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900" b="1">
                <a:latin typeface="Helvetica" charset="0"/>
              </a:rPr>
              <a:t>___________</a:t>
            </a:r>
          </a:p>
        </p:txBody>
      </p:sp>
      <p:sp>
        <p:nvSpPr>
          <p:cNvPr id="50181" name="AutoShape 6"/>
          <p:cNvSpPr>
            <a:spLocks noChangeArrowheads="1"/>
          </p:cNvSpPr>
          <p:nvPr/>
        </p:nvSpPr>
        <p:spPr bwMode="auto">
          <a:xfrm rot="-10686276">
            <a:off x="1920875" y="5218113"/>
            <a:ext cx="2622550" cy="530225"/>
          </a:xfrm>
          <a:prstGeom prst="curvedDownArrow">
            <a:avLst>
              <a:gd name="adj1" fmla="val 98922"/>
              <a:gd name="adj2" fmla="val 197844"/>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50182" name="Rectangle 7"/>
          <p:cNvSpPr>
            <a:spLocks noChangeArrowheads="1"/>
          </p:cNvSpPr>
          <p:nvPr/>
        </p:nvSpPr>
        <p:spPr bwMode="auto">
          <a:xfrm>
            <a:off x="1068388" y="7494588"/>
            <a:ext cx="19986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900" b="1">
                <a:latin typeface="Helvetica" charset="0"/>
              </a:rPr>
              <a:t>___________</a:t>
            </a:r>
          </a:p>
        </p:txBody>
      </p:sp>
      <p:sp>
        <p:nvSpPr>
          <p:cNvPr id="50183" name="Line 8"/>
          <p:cNvSpPr>
            <a:spLocks noChangeShapeType="1"/>
          </p:cNvSpPr>
          <p:nvPr/>
        </p:nvSpPr>
        <p:spPr bwMode="auto">
          <a:xfrm flipV="1">
            <a:off x="2198688" y="6519863"/>
            <a:ext cx="857250" cy="91122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4" name="Line 9"/>
          <p:cNvSpPr>
            <a:spLocks noChangeShapeType="1"/>
          </p:cNvSpPr>
          <p:nvPr/>
        </p:nvSpPr>
        <p:spPr bwMode="auto">
          <a:xfrm flipH="1" flipV="1">
            <a:off x="3763963" y="6502400"/>
            <a:ext cx="661987" cy="989013"/>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5" name="Line 10"/>
          <p:cNvSpPr>
            <a:spLocks noChangeShapeType="1"/>
          </p:cNvSpPr>
          <p:nvPr/>
        </p:nvSpPr>
        <p:spPr bwMode="auto">
          <a:xfrm>
            <a:off x="3421063" y="5097463"/>
            <a:ext cx="0" cy="849312"/>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6" name="Line 11"/>
          <p:cNvSpPr>
            <a:spLocks noChangeShapeType="1"/>
          </p:cNvSpPr>
          <p:nvPr/>
        </p:nvSpPr>
        <p:spPr bwMode="auto">
          <a:xfrm flipH="1">
            <a:off x="2517775" y="7577138"/>
            <a:ext cx="1625600" cy="9525"/>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7" name="Rectangle 12"/>
          <p:cNvSpPr>
            <a:spLocks noChangeArrowheads="1"/>
          </p:cNvSpPr>
          <p:nvPr/>
        </p:nvSpPr>
        <p:spPr bwMode="auto">
          <a:xfrm>
            <a:off x="2366963" y="6043613"/>
            <a:ext cx="24574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2600" b="1">
                <a:latin typeface="Helvetica" charset="0"/>
              </a:rPr>
              <a:t>__________</a:t>
            </a:r>
          </a:p>
        </p:txBody>
      </p:sp>
      <p:sp>
        <p:nvSpPr>
          <p:cNvPr id="50188" name="Text Box 13"/>
          <p:cNvSpPr txBox="1">
            <a:spLocks noChangeArrowheads="1"/>
          </p:cNvSpPr>
          <p:nvPr/>
        </p:nvSpPr>
        <p:spPr bwMode="auto">
          <a:xfrm>
            <a:off x="-155575" y="3841750"/>
            <a:ext cx="26860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s-ES" sz="3000" b="1">
                <a:latin typeface="Kosher-Normal" charset="0"/>
              </a:rPr>
              <a:t>El Antiguo Testamento</a:t>
            </a:r>
          </a:p>
        </p:txBody>
      </p:sp>
      <p:sp>
        <p:nvSpPr>
          <p:cNvPr id="50189" name="Text Box 14"/>
          <p:cNvSpPr txBox="1">
            <a:spLocks noChangeArrowheads="1"/>
          </p:cNvSpPr>
          <p:nvPr/>
        </p:nvSpPr>
        <p:spPr bwMode="auto">
          <a:xfrm>
            <a:off x="4168775" y="3838575"/>
            <a:ext cx="26860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Kosher-Normal" charset="0"/>
              </a:rPr>
              <a:t>El Nuevo Testamento</a:t>
            </a:r>
          </a:p>
        </p:txBody>
      </p:sp>
      <p:sp>
        <p:nvSpPr>
          <p:cNvPr id="50190" name="Rectangle 15"/>
          <p:cNvSpPr>
            <a:spLocks noChangeArrowheads="1"/>
          </p:cNvSpPr>
          <p:nvPr/>
        </p:nvSpPr>
        <p:spPr bwMode="auto">
          <a:xfrm>
            <a:off x="203200" y="1276350"/>
            <a:ext cx="6438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2100" b="1">
                <a:latin typeface="Helvetica" charset="0"/>
              </a:rPr>
              <a:t>El programa incondicional de pactos de Dios:    La “columna vertebral” de la revelación bíblica</a:t>
            </a:r>
          </a:p>
        </p:txBody>
      </p:sp>
      <p:sp>
        <p:nvSpPr>
          <p:cNvPr id="50191" name="Rectangle 16"/>
          <p:cNvSpPr>
            <a:spLocks noChangeArrowheads="1"/>
          </p:cNvSpPr>
          <p:nvPr/>
        </p:nvSpPr>
        <p:spPr bwMode="auto">
          <a:xfrm>
            <a:off x="404813" y="2165350"/>
            <a:ext cx="606583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900" b="1" i="1">
                <a:latin typeface="Helvetica" charset="0"/>
              </a:rPr>
              <a:t>Considere la manera notable en que pueden intercambiarse los significados de algunas palabras en AMBOS testamentos:</a:t>
            </a:r>
          </a:p>
        </p:txBody>
      </p:sp>
      <p:sp>
        <p:nvSpPr>
          <p:cNvPr id="50192" name="AutoShape 17"/>
          <p:cNvSpPr>
            <a:spLocks noChangeArrowheads="1"/>
          </p:cNvSpPr>
          <p:nvPr/>
        </p:nvSpPr>
        <p:spPr bwMode="auto">
          <a:xfrm>
            <a:off x="2135188" y="3340100"/>
            <a:ext cx="2620962" cy="530225"/>
          </a:xfrm>
          <a:prstGeom prst="curvedDownArrow">
            <a:avLst>
              <a:gd name="adj1" fmla="val 98862"/>
              <a:gd name="adj2" fmla="val 197725"/>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50193" name="Line 18"/>
          <p:cNvSpPr>
            <a:spLocks noChangeShapeType="1"/>
          </p:cNvSpPr>
          <p:nvPr/>
        </p:nvSpPr>
        <p:spPr bwMode="auto">
          <a:xfrm>
            <a:off x="2828925" y="4994275"/>
            <a:ext cx="11001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4" name="Line 19"/>
          <p:cNvSpPr>
            <a:spLocks noChangeShapeType="1"/>
          </p:cNvSpPr>
          <p:nvPr/>
        </p:nvSpPr>
        <p:spPr bwMode="auto">
          <a:xfrm flipH="1" flipV="1">
            <a:off x="3914775" y="5092700"/>
            <a:ext cx="896938" cy="22748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20"/>
          <p:cNvSpPr>
            <a:spLocks noChangeShapeType="1"/>
          </p:cNvSpPr>
          <p:nvPr/>
        </p:nvSpPr>
        <p:spPr bwMode="auto">
          <a:xfrm flipV="1">
            <a:off x="1774825" y="5127625"/>
            <a:ext cx="1071563" cy="22050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96" name="Text Box 21"/>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50197" name="Text Box 22"/>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26"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52227"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88</a:t>
            </a:r>
          </a:p>
        </p:txBody>
      </p:sp>
      <p:grpSp>
        <p:nvGrpSpPr>
          <p:cNvPr id="52228" name="Group 1029"/>
          <p:cNvGrpSpPr>
            <a:grpSpLocks/>
          </p:cNvGrpSpPr>
          <p:nvPr/>
        </p:nvGrpSpPr>
        <p:grpSpPr bwMode="auto">
          <a:xfrm>
            <a:off x="1863725" y="96838"/>
            <a:ext cx="4632325" cy="1022350"/>
            <a:chOff x="1174" y="61"/>
            <a:chExt cx="2918" cy="644"/>
          </a:xfrm>
        </p:grpSpPr>
        <p:sp>
          <p:nvSpPr>
            <p:cNvPr id="52229"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52230"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p:cNvSpPr txBox="1">
            <a:spLocks noChangeArrowheads="1"/>
          </p:cNvSpPr>
          <p:nvPr/>
        </p:nvSpPr>
        <p:spPr bwMode="auto">
          <a:xfrm>
            <a:off x="254000" y="1014413"/>
            <a:ext cx="63595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500" b="1" i="1">
                <a:latin typeface="Skia" charset="0"/>
              </a:rPr>
              <a:t>Relaciones de pacto en los tiempos antiguos… ¡un compromiso cada vez mayor con la permanencia!</a:t>
            </a:r>
          </a:p>
          <a:p>
            <a:pPr algn="ctr">
              <a:spcBef>
                <a:spcPct val="50000"/>
              </a:spcBef>
            </a:pPr>
            <a:endParaRPr lang="es-ES" sz="2500" b="1" i="1">
              <a:latin typeface="Skia" charset="0"/>
            </a:endParaRPr>
          </a:p>
        </p:txBody>
      </p:sp>
      <p:sp>
        <p:nvSpPr>
          <p:cNvPr id="53250" name="Text Box 3"/>
          <p:cNvSpPr txBox="1">
            <a:spLocks noChangeArrowheads="1"/>
          </p:cNvSpPr>
          <p:nvPr/>
        </p:nvSpPr>
        <p:spPr bwMode="auto">
          <a:xfrm>
            <a:off x="466725" y="8181975"/>
            <a:ext cx="1714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endParaRPr lang="es-ES" sz="1900" b="1">
              <a:latin typeface="Skia" charset="0"/>
            </a:endParaRPr>
          </a:p>
        </p:txBody>
      </p:sp>
      <p:sp>
        <p:nvSpPr>
          <p:cNvPr id="53251" name="Text Box 4"/>
          <p:cNvSpPr txBox="1">
            <a:spLocks noChangeArrowheads="1"/>
          </p:cNvSpPr>
          <p:nvPr/>
        </p:nvSpPr>
        <p:spPr bwMode="auto">
          <a:xfrm>
            <a:off x="220663" y="3433763"/>
            <a:ext cx="6378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900" b="1" i="1">
                <a:latin typeface="Skia" charset="0"/>
              </a:rPr>
              <a:t>El pacto del</a:t>
            </a:r>
            <a:r>
              <a:rPr lang="es-ES" sz="1900" b="1">
                <a:latin typeface="Skia" charset="0"/>
              </a:rPr>
              <a:t> _______:</a:t>
            </a:r>
            <a:r>
              <a:rPr lang="es-ES" sz="1500" b="1">
                <a:latin typeface="Skia" charset="0"/>
              </a:rPr>
              <a:t>  Las dos partes intercambian sandalias</a:t>
            </a:r>
            <a:r>
              <a:rPr lang="es-ES" sz="1500" b="1">
                <a:solidFill>
                  <a:srgbClr val="000000"/>
                </a:solidFill>
                <a:latin typeface="Skia" charset="0"/>
              </a:rPr>
              <a:t>; un símbolo del hecho de que el pacto tiene validez hasta que las sandalias regresen a cada dueño. </a:t>
            </a:r>
          </a:p>
        </p:txBody>
      </p:sp>
      <p:sp>
        <p:nvSpPr>
          <p:cNvPr id="53252" name="Text Box 5"/>
          <p:cNvSpPr txBox="1">
            <a:spLocks noChangeArrowheads="1"/>
          </p:cNvSpPr>
          <p:nvPr/>
        </p:nvSpPr>
        <p:spPr bwMode="auto">
          <a:xfrm>
            <a:off x="65088" y="4705350"/>
            <a:ext cx="66817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900" b="1" i="1">
                <a:latin typeface="Skia" charset="0"/>
              </a:rPr>
              <a:t>El pacto de la</a:t>
            </a:r>
            <a:r>
              <a:rPr lang="es-ES" sz="1900" b="1">
                <a:latin typeface="Skia" charset="0"/>
              </a:rPr>
              <a:t> ____:</a:t>
            </a:r>
            <a:r>
              <a:rPr lang="es-ES" sz="1500" b="1">
                <a:latin typeface="Skia" charset="0"/>
              </a:rPr>
              <a:t> A menudo cada parte llevaba una bolsita de sales preciosas</a:t>
            </a:r>
            <a:r>
              <a:rPr lang="es-ES" sz="1500" b="1">
                <a:solidFill>
                  <a:srgbClr val="000000"/>
                </a:solidFill>
                <a:latin typeface="Skia" charset="0"/>
              </a:rPr>
              <a:t>. De mutuo acuerdo, cada persona colocaba una pizca de sal en la bolsita de la otra persona como símbolo de que el acuerdo del pacto solo se rompería si se devolvía al dueño original la cantidad exacta de granos de sal. </a:t>
            </a:r>
          </a:p>
        </p:txBody>
      </p:sp>
      <p:sp>
        <p:nvSpPr>
          <p:cNvPr id="53253" name="Text Box 6"/>
          <p:cNvSpPr txBox="1">
            <a:spLocks noChangeArrowheads="1"/>
          </p:cNvSpPr>
          <p:nvPr/>
        </p:nvSpPr>
        <p:spPr bwMode="auto">
          <a:xfrm>
            <a:off x="231775" y="6197600"/>
            <a:ext cx="638016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2300" b="1" i="1">
                <a:latin typeface="Skia" charset="0"/>
              </a:rPr>
              <a:t>El pacto de</a:t>
            </a:r>
            <a:r>
              <a:rPr lang="es-ES" sz="2300" b="1">
                <a:latin typeface="Skia" charset="0"/>
              </a:rPr>
              <a:t> ______:</a:t>
            </a:r>
            <a:r>
              <a:rPr lang="es-ES" sz="1700" b="1">
                <a:latin typeface="Skia" charset="0"/>
              </a:rPr>
              <a:t> A la parte que rompiera el pacto se le haría lo mismo que al animal(es) sacrificado(s), implicaba la pena de muerte</a:t>
            </a:r>
            <a:r>
              <a:rPr lang="es-ES" sz="1700" b="1">
                <a:solidFill>
                  <a:srgbClr val="000000"/>
                </a:solidFill>
                <a:latin typeface="Skia" charset="0"/>
              </a:rPr>
              <a:t>. La muerte del animal también representaba la permanencia de los términos del pacto. El acuerdo tenía validez hasta la muerte de una de las partes.</a:t>
            </a:r>
          </a:p>
        </p:txBody>
      </p:sp>
      <p:sp>
        <p:nvSpPr>
          <p:cNvPr id="53254" name="Text Box 7"/>
          <p:cNvSpPr txBox="1">
            <a:spLocks noChangeArrowheads="1"/>
          </p:cNvSpPr>
          <p:nvPr/>
        </p:nvSpPr>
        <p:spPr bwMode="auto">
          <a:xfrm>
            <a:off x="98425" y="2414588"/>
            <a:ext cx="66262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900" b="1" i="1">
                <a:latin typeface="Skia" charset="0"/>
              </a:rPr>
              <a:t>El pacto de la</a:t>
            </a:r>
            <a:r>
              <a:rPr lang="es-ES" sz="1900" b="1">
                <a:latin typeface="Skia" charset="0"/>
              </a:rPr>
              <a:t> _______:</a:t>
            </a:r>
            <a:r>
              <a:rPr lang="es-ES" sz="1500" b="1">
                <a:latin typeface="Skia" charset="0"/>
              </a:rPr>
              <a:t> Similar al apretón de manos de la actualidad, ya fuera estrechar las manos o golpear las palmas, muy temporal.</a:t>
            </a:r>
          </a:p>
        </p:txBody>
      </p:sp>
      <p:sp>
        <p:nvSpPr>
          <p:cNvPr id="53255" name="Text Box 8"/>
          <p:cNvSpPr txBox="1">
            <a:spLocks noChangeArrowheads="1"/>
          </p:cNvSpPr>
          <p:nvPr/>
        </p:nvSpPr>
        <p:spPr bwMode="auto">
          <a:xfrm>
            <a:off x="492125" y="7718425"/>
            <a:ext cx="597058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r>
              <a:rPr lang="es-ES" sz="1700" b="1">
                <a:solidFill>
                  <a:srgbClr val="000000"/>
                </a:solidFill>
                <a:latin typeface="Garamond" charset="0"/>
              </a:rPr>
              <a:t>Tomado de : J. Dwight Pentecost,                                                                                           </a:t>
            </a:r>
            <a:r>
              <a:rPr lang="es-ES" sz="1700" b="1" i="1">
                <a:solidFill>
                  <a:srgbClr val="000000"/>
                </a:solidFill>
                <a:latin typeface="Garamond" charset="0"/>
              </a:rPr>
              <a:t>Thy Kingdom Come</a:t>
            </a:r>
            <a:r>
              <a:rPr lang="es-ES" sz="1700" b="1">
                <a:solidFill>
                  <a:srgbClr val="000000"/>
                </a:solidFill>
                <a:latin typeface="Garamond" charset="0"/>
              </a:rPr>
              <a:t> </a:t>
            </a:r>
          </a:p>
        </p:txBody>
      </p:sp>
      <p:sp>
        <p:nvSpPr>
          <p:cNvPr id="53256" name="Text Box 9"/>
          <p:cNvSpPr txBox="1">
            <a:spLocks noChangeArrowheads="1"/>
          </p:cNvSpPr>
          <p:nvPr/>
        </p:nvSpPr>
        <p:spPr bwMode="auto">
          <a:xfrm>
            <a:off x="5930900" y="122238"/>
            <a:ext cx="457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13</a:t>
            </a:r>
          </a:p>
        </p:txBody>
      </p:sp>
      <p:sp>
        <p:nvSpPr>
          <p:cNvPr id="53257" name="Text Box 11"/>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53258" name="Text Box 12"/>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89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298"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55299"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90</a:t>
            </a:r>
          </a:p>
        </p:txBody>
      </p:sp>
      <p:grpSp>
        <p:nvGrpSpPr>
          <p:cNvPr id="55300" name="Group 1029"/>
          <p:cNvGrpSpPr>
            <a:grpSpLocks/>
          </p:cNvGrpSpPr>
          <p:nvPr/>
        </p:nvGrpSpPr>
        <p:grpSpPr bwMode="auto">
          <a:xfrm>
            <a:off x="1863725" y="96838"/>
            <a:ext cx="4632325" cy="1022350"/>
            <a:chOff x="1174" y="61"/>
            <a:chExt cx="2918" cy="644"/>
          </a:xfrm>
        </p:grpSpPr>
        <p:sp>
          <p:nvSpPr>
            <p:cNvPr id="55301"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55302"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descr="30%"/>
          <p:cNvSpPr>
            <a:spLocks noChangeArrowheads="1"/>
          </p:cNvSpPr>
          <p:nvPr/>
        </p:nvSpPr>
        <p:spPr bwMode="auto">
          <a:xfrm>
            <a:off x="573088" y="7029450"/>
            <a:ext cx="5734050" cy="938213"/>
          </a:xfrm>
          <a:prstGeom prst="roundRect">
            <a:avLst>
              <a:gd name="adj" fmla="val 16667"/>
            </a:avLst>
          </a:prstGeom>
          <a:no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56322" name="AutoShape 3"/>
          <p:cNvSpPr>
            <a:spLocks noChangeArrowheads="1"/>
          </p:cNvSpPr>
          <p:nvPr/>
        </p:nvSpPr>
        <p:spPr bwMode="auto">
          <a:xfrm>
            <a:off x="523875" y="5426075"/>
            <a:ext cx="5813425" cy="1055688"/>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188" name="AutoShape 4" descr="30%"/>
          <p:cNvSpPr>
            <a:spLocks noChangeArrowheads="1"/>
          </p:cNvSpPr>
          <p:nvPr/>
        </p:nvSpPr>
        <p:spPr bwMode="auto">
          <a:xfrm>
            <a:off x="755650" y="2381250"/>
            <a:ext cx="1470025" cy="11715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3189" name="AutoShape 5" descr="30%"/>
          <p:cNvSpPr>
            <a:spLocks noChangeArrowheads="1"/>
          </p:cNvSpPr>
          <p:nvPr/>
        </p:nvSpPr>
        <p:spPr bwMode="auto">
          <a:xfrm>
            <a:off x="896938" y="4348163"/>
            <a:ext cx="5207000" cy="882650"/>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3190" name="AutoShape 6" descr="30%"/>
          <p:cNvSpPr>
            <a:spLocks noChangeArrowheads="1"/>
          </p:cNvSpPr>
          <p:nvPr/>
        </p:nvSpPr>
        <p:spPr bwMode="auto">
          <a:xfrm>
            <a:off x="4667250" y="2382838"/>
            <a:ext cx="1385888" cy="11715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56326" name="Text Box 7"/>
          <p:cNvSpPr txBox="1">
            <a:spLocks noChangeArrowheads="1"/>
          </p:cNvSpPr>
          <p:nvPr/>
        </p:nvSpPr>
        <p:spPr bwMode="auto">
          <a:xfrm>
            <a:off x="5813425"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a:latin typeface="Comic Sans MS" charset="0"/>
              </a:rPr>
              <a:t>14</a:t>
            </a:r>
          </a:p>
        </p:txBody>
      </p:sp>
      <p:sp>
        <p:nvSpPr>
          <p:cNvPr id="56327" name="Rectangle 8"/>
          <p:cNvSpPr>
            <a:spLocks noChangeArrowheads="1"/>
          </p:cNvSpPr>
          <p:nvPr/>
        </p:nvSpPr>
        <p:spPr bwMode="auto">
          <a:xfrm>
            <a:off x="1290638" y="3036888"/>
            <a:ext cx="4581525"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sp>
        <p:nvSpPr>
          <p:cNvPr id="56328" name="Line 9"/>
          <p:cNvSpPr>
            <a:spLocks noChangeShapeType="1"/>
          </p:cNvSpPr>
          <p:nvPr/>
        </p:nvSpPr>
        <p:spPr bwMode="auto">
          <a:xfrm>
            <a:off x="5734050" y="3290888"/>
            <a:ext cx="1588" cy="890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3194" name="Rectangle 10"/>
          <p:cNvSpPr>
            <a:spLocks noChangeArrowheads="1"/>
          </p:cNvSpPr>
          <p:nvPr/>
        </p:nvSpPr>
        <p:spPr bwMode="auto">
          <a:xfrm>
            <a:off x="406400" y="1141413"/>
            <a:ext cx="6056313" cy="1135062"/>
          </a:xfrm>
          <a:prstGeom prst="rect">
            <a:avLst/>
          </a:prstGeom>
          <a:noFill/>
          <a:ln w="12700">
            <a:noFill/>
            <a:miter lim="800000"/>
            <a:headEnd/>
            <a:tailEnd/>
          </a:ln>
          <a:effectLst>
            <a:outerShdw blurRad="63500" dist="53882" dir="2700000" algn="ctr" rotWithShape="0">
              <a:srgbClr val="CCCCCC">
                <a:alpha val="74998"/>
              </a:srgbClr>
            </a:outerShdw>
          </a:effectLst>
        </p:spPr>
        <p:txBody>
          <a:bodyPr lIns="85275" tIns="41890" rIns="85275" bIns="41890">
            <a:spAutoFit/>
          </a:bodyPr>
          <a:lstStyle/>
          <a:p>
            <a:pPr algn="ctr" defTabSz="862013">
              <a:defRPr/>
            </a:pPr>
            <a:r>
              <a:rPr lang="es-ES" sz="2300" b="1" i="1">
                <a:latin typeface="Helvetica" pitchFamily="1" charset="0"/>
                <a:ea typeface="ＭＳ Ｐゴシック" pitchFamily="1" charset="-128"/>
                <a:cs typeface="ＭＳ Ｐゴシック" pitchFamily="1" charset="-128"/>
              </a:rPr>
              <a:t>Las promesas para Abraham en Génesis:  La “columna vertebral” de                           la revelación bíblica</a:t>
            </a:r>
          </a:p>
        </p:txBody>
      </p:sp>
      <p:sp>
        <p:nvSpPr>
          <p:cNvPr id="93195" name="Rectangle 11"/>
          <p:cNvSpPr>
            <a:spLocks noChangeArrowheads="1"/>
          </p:cNvSpPr>
          <p:nvPr/>
        </p:nvSpPr>
        <p:spPr bwMode="auto">
          <a:xfrm>
            <a:off x="2114550" y="2514600"/>
            <a:ext cx="2633663" cy="812800"/>
          </a:xfrm>
          <a:prstGeom prst="rect">
            <a:avLst/>
          </a:prstGeom>
          <a:noFill/>
          <a:ln w="12700">
            <a:noFill/>
            <a:miter lim="800000"/>
            <a:headEnd/>
            <a:tailEnd/>
          </a:ln>
          <a:effectLst>
            <a:outerShdw blurRad="63500" dist="40161" dir="4293903" algn="ctr" rotWithShape="0">
              <a:srgbClr val="CCCCCC">
                <a:alpha val="74998"/>
              </a:srgbClr>
            </a:outerShdw>
          </a:effectLst>
        </p:spPr>
        <p:txBody>
          <a:bodyPr lIns="85275" tIns="41890" rIns="85275" bIns="41890">
            <a:spAutoFit/>
          </a:bodyPr>
          <a:lstStyle/>
          <a:p>
            <a:pPr algn="ctr" defTabSz="862013">
              <a:lnSpc>
                <a:spcPct val="80000"/>
              </a:lnSpc>
              <a:defRPr/>
            </a:pPr>
            <a:r>
              <a:rPr lang="es-ES" sz="3000" b="1" i="1">
                <a:latin typeface="Kosher-Normal" charset="0"/>
              </a:rPr>
              <a:t>Pacto Abrahámico</a:t>
            </a:r>
            <a:endParaRPr lang="es-ES" sz="3400" b="1" i="1">
              <a:latin typeface="Kosher-Normal" charset="0"/>
            </a:endParaRPr>
          </a:p>
        </p:txBody>
      </p:sp>
      <p:sp>
        <p:nvSpPr>
          <p:cNvPr id="56331" name="Rectangle 12"/>
          <p:cNvSpPr>
            <a:spLocks noChangeArrowheads="1"/>
          </p:cNvSpPr>
          <p:nvPr/>
        </p:nvSpPr>
        <p:spPr bwMode="auto">
          <a:xfrm>
            <a:off x="738188" y="2555875"/>
            <a:ext cx="144462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El  </a:t>
            </a:r>
            <a:r>
              <a:rPr lang="es-ES" sz="1700" b="1" i="1">
                <a:latin typeface="Helvetica" charset="0"/>
              </a:rPr>
              <a:t>_______</a:t>
            </a:r>
            <a:r>
              <a:rPr lang="es-ES" sz="1700" b="1">
                <a:latin typeface="Helvetica" charset="0"/>
              </a:rPr>
              <a:t>           a Abraham         Gn 12:1-3</a:t>
            </a:r>
          </a:p>
        </p:txBody>
      </p:sp>
      <p:sp>
        <p:nvSpPr>
          <p:cNvPr id="56332" name="Text Box 13"/>
          <p:cNvSpPr txBox="1">
            <a:spLocks noChangeArrowheads="1"/>
          </p:cNvSpPr>
          <p:nvPr/>
        </p:nvSpPr>
        <p:spPr bwMode="auto">
          <a:xfrm>
            <a:off x="4619625" y="2544763"/>
            <a:ext cx="145256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700" b="1">
                <a:latin typeface="Helvetica" charset="0"/>
              </a:rPr>
              <a:t>El   </a:t>
            </a:r>
            <a:r>
              <a:rPr lang="es-ES" sz="1700" b="1" i="1">
                <a:latin typeface="Helvetica" charset="0"/>
              </a:rPr>
              <a:t>__________</a:t>
            </a:r>
            <a:r>
              <a:rPr lang="es-ES" sz="1700" b="1">
                <a:latin typeface="Helvetica" charset="0"/>
              </a:rPr>
              <a:t> Gn 15:9-18</a:t>
            </a:r>
          </a:p>
        </p:txBody>
      </p:sp>
      <p:sp>
        <p:nvSpPr>
          <p:cNvPr id="56333" name="Rectangle 14"/>
          <p:cNvSpPr>
            <a:spLocks noChangeArrowheads="1"/>
          </p:cNvSpPr>
          <p:nvPr/>
        </p:nvSpPr>
        <p:spPr bwMode="auto">
          <a:xfrm>
            <a:off x="920750" y="4889500"/>
            <a:ext cx="14636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500" b="1">
                <a:latin typeface="Helvetica" charset="0"/>
              </a:rPr>
              <a:t>Gn 13:15</a:t>
            </a:r>
          </a:p>
        </p:txBody>
      </p:sp>
      <p:sp>
        <p:nvSpPr>
          <p:cNvPr id="56334" name="Rectangle 15"/>
          <p:cNvSpPr>
            <a:spLocks noChangeArrowheads="1"/>
          </p:cNvSpPr>
          <p:nvPr/>
        </p:nvSpPr>
        <p:spPr bwMode="auto">
          <a:xfrm>
            <a:off x="2605088" y="4884738"/>
            <a:ext cx="14652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500" b="1">
                <a:latin typeface="Helvetica" charset="0"/>
              </a:rPr>
              <a:t>Gn 13:14-16</a:t>
            </a:r>
          </a:p>
        </p:txBody>
      </p:sp>
      <p:sp>
        <p:nvSpPr>
          <p:cNvPr id="56335" name="Rectangle 16"/>
          <p:cNvSpPr>
            <a:spLocks noChangeArrowheads="1"/>
          </p:cNvSpPr>
          <p:nvPr/>
        </p:nvSpPr>
        <p:spPr bwMode="auto">
          <a:xfrm>
            <a:off x="4446588" y="4881563"/>
            <a:ext cx="14636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500" b="1">
                <a:latin typeface="Helvetica" charset="0"/>
              </a:rPr>
              <a:t>Gn 15:9-18</a:t>
            </a:r>
          </a:p>
        </p:txBody>
      </p:sp>
      <p:sp>
        <p:nvSpPr>
          <p:cNvPr id="56336" name="AutoShape 17"/>
          <p:cNvSpPr>
            <a:spLocks noChangeArrowheads="1"/>
          </p:cNvSpPr>
          <p:nvPr/>
        </p:nvSpPr>
        <p:spPr bwMode="auto">
          <a:xfrm>
            <a:off x="600075" y="5505450"/>
            <a:ext cx="5661025" cy="9032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6337" name="Rectangle 18"/>
          <p:cNvSpPr>
            <a:spLocks noChangeArrowheads="1"/>
          </p:cNvSpPr>
          <p:nvPr/>
        </p:nvSpPr>
        <p:spPr bwMode="auto">
          <a:xfrm>
            <a:off x="4887913" y="5637213"/>
            <a:ext cx="16510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i="1">
                <a:latin typeface="Helvetica" charset="0"/>
              </a:rPr>
              <a:t>__________</a:t>
            </a:r>
          </a:p>
        </p:txBody>
      </p:sp>
      <p:sp>
        <p:nvSpPr>
          <p:cNvPr id="56338" name="Rectangle 19"/>
          <p:cNvSpPr>
            <a:spLocks noChangeArrowheads="1"/>
          </p:cNvSpPr>
          <p:nvPr/>
        </p:nvSpPr>
        <p:spPr bwMode="auto">
          <a:xfrm>
            <a:off x="4827588" y="5972175"/>
            <a:ext cx="15827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latin typeface="Helvetica" charset="0"/>
              </a:rPr>
              <a:t>Gn ___:___</a:t>
            </a:r>
          </a:p>
        </p:txBody>
      </p:sp>
      <p:sp>
        <p:nvSpPr>
          <p:cNvPr id="56339" name="Rectangle 20"/>
          <p:cNvSpPr>
            <a:spLocks noChangeArrowheads="1"/>
          </p:cNvSpPr>
          <p:nvPr/>
        </p:nvSpPr>
        <p:spPr bwMode="auto">
          <a:xfrm>
            <a:off x="112713" y="8104188"/>
            <a:ext cx="6586537"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3200" b="1" i="1">
                <a:latin typeface="Helvetica" charset="0"/>
              </a:rPr>
              <a:t>Los sub-pactos ampliados</a:t>
            </a:r>
          </a:p>
        </p:txBody>
      </p:sp>
      <p:sp>
        <p:nvSpPr>
          <p:cNvPr id="56340" name="AutoShape 21"/>
          <p:cNvSpPr>
            <a:spLocks noChangeArrowheads="1"/>
          </p:cNvSpPr>
          <p:nvPr/>
        </p:nvSpPr>
        <p:spPr bwMode="auto">
          <a:xfrm>
            <a:off x="1258888" y="6561138"/>
            <a:ext cx="427037" cy="358775"/>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56341" name="AutoShape 22"/>
          <p:cNvSpPr>
            <a:spLocks noChangeArrowheads="1"/>
          </p:cNvSpPr>
          <p:nvPr/>
        </p:nvSpPr>
        <p:spPr bwMode="auto">
          <a:xfrm>
            <a:off x="5170488" y="6543675"/>
            <a:ext cx="427037" cy="358775"/>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56342" name="AutoShape 23"/>
          <p:cNvSpPr>
            <a:spLocks noChangeArrowheads="1"/>
          </p:cNvSpPr>
          <p:nvPr/>
        </p:nvSpPr>
        <p:spPr bwMode="auto">
          <a:xfrm>
            <a:off x="3090863" y="6559550"/>
            <a:ext cx="427037" cy="358775"/>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56343" name="AutoShape 24"/>
          <p:cNvSpPr>
            <a:spLocks noChangeArrowheads="1"/>
          </p:cNvSpPr>
          <p:nvPr/>
        </p:nvSpPr>
        <p:spPr bwMode="auto">
          <a:xfrm>
            <a:off x="241300" y="2840038"/>
            <a:ext cx="214313" cy="2349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56344" name="AutoShape 25"/>
          <p:cNvSpPr>
            <a:spLocks noChangeArrowheads="1"/>
          </p:cNvSpPr>
          <p:nvPr/>
        </p:nvSpPr>
        <p:spPr bwMode="auto">
          <a:xfrm>
            <a:off x="241300" y="4651375"/>
            <a:ext cx="214313" cy="2365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56345" name="AutoShape 26"/>
          <p:cNvSpPr>
            <a:spLocks noChangeArrowheads="1"/>
          </p:cNvSpPr>
          <p:nvPr/>
        </p:nvSpPr>
        <p:spPr bwMode="auto">
          <a:xfrm>
            <a:off x="242888" y="7292975"/>
            <a:ext cx="214312" cy="2365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56346" name="AutoShape 27"/>
          <p:cNvSpPr>
            <a:spLocks noChangeArrowheads="1"/>
          </p:cNvSpPr>
          <p:nvPr/>
        </p:nvSpPr>
        <p:spPr bwMode="auto">
          <a:xfrm>
            <a:off x="4625975" y="5614988"/>
            <a:ext cx="1479550" cy="679450"/>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56347" name="AutoShape 28"/>
          <p:cNvSpPr>
            <a:spLocks noChangeArrowheads="1"/>
          </p:cNvSpPr>
          <p:nvPr/>
        </p:nvSpPr>
        <p:spPr bwMode="auto">
          <a:xfrm>
            <a:off x="2579688" y="5614988"/>
            <a:ext cx="1668462" cy="679450"/>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56348" name="Rectangle 29"/>
          <p:cNvSpPr>
            <a:spLocks noChangeArrowheads="1"/>
          </p:cNvSpPr>
          <p:nvPr/>
        </p:nvSpPr>
        <p:spPr bwMode="auto">
          <a:xfrm>
            <a:off x="2560638" y="5961063"/>
            <a:ext cx="160178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Gn 12:2</a:t>
            </a:r>
          </a:p>
        </p:txBody>
      </p:sp>
      <p:sp>
        <p:nvSpPr>
          <p:cNvPr id="56349" name="Rectangle 30"/>
          <p:cNvSpPr>
            <a:spLocks noChangeArrowheads="1"/>
          </p:cNvSpPr>
          <p:nvPr/>
        </p:nvSpPr>
        <p:spPr bwMode="auto">
          <a:xfrm>
            <a:off x="4522788" y="5962650"/>
            <a:ext cx="160178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Gn 12:3</a:t>
            </a:r>
          </a:p>
        </p:txBody>
      </p:sp>
      <p:sp>
        <p:nvSpPr>
          <p:cNvPr id="56350" name="Rectangle 31"/>
          <p:cNvSpPr>
            <a:spLocks noChangeArrowheads="1"/>
          </p:cNvSpPr>
          <p:nvPr/>
        </p:nvSpPr>
        <p:spPr bwMode="auto">
          <a:xfrm>
            <a:off x="315913" y="3622675"/>
            <a:ext cx="62277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900" b="1" i="1">
                <a:latin typeface="Helvetica" charset="0"/>
              </a:rPr>
              <a:t>Características  predoinantes                                      del Pacto Abrahámico</a:t>
            </a:r>
          </a:p>
        </p:txBody>
      </p:sp>
      <p:sp>
        <p:nvSpPr>
          <p:cNvPr id="56351" name="Line 32"/>
          <p:cNvSpPr>
            <a:spLocks noChangeShapeType="1"/>
          </p:cNvSpPr>
          <p:nvPr/>
        </p:nvSpPr>
        <p:spPr bwMode="auto">
          <a:xfrm flipH="1">
            <a:off x="2400300" y="4551363"/>
            <a:ext cx="0" cy="500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2" name="Line 33"/>
          <p:cNvSpPr>
            <a:spLocks noChangeShapeType="1"/>
          </p:cNvSpPr>
          <p:nvPr/>
        </p:nvSpPr>
        <p:spPr bwMode="auto">
          <a:xfrm flipH="1">
            <a:off x="4249738" y="4551363"/>
            <a:ext cx="0" cy="500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3" name="Line 34"/>
          <p:cNvSpPr>
            <a:spLocks noChangeShapeType="1"/>
          </p:cNvSpPr>
          <p:nvPr/>
        </p:nvSpPr>
        <p:spPr bwMode="auto">
          <a:xfrm>
            <a:off x="993775" y="4830763"/>
            <a:ext cx="1317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4" name="Line 35"/>
          <p:cNvSpPr>
            <a:spLocks noChangeShapeType="1"/>
          </p:cNvSpPr>
          <p:nvPr/>
        </p:nvSpPr>
        <p:spPr bwMode="auto">
          <a:xfrm>
            <a:off x="2657475" y="4841875"/>
            <a:ext cx="1317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5" name="Line 36"/>
          <p:cNvSpPr>
            <a:spLocks noChangeShapeType="1"/>
          </p:cNvSpPr>
          <p:nvPr/>
        </p:nvSpPr>
        <p:spPr bwMode="auto">
          <a:xfrm>
            <a:off x="4541838" y="4841875"/>
            <a:ext cx="1317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6" name="AutoShape 37"/>
          <p:cNvSpPr>
            <a:spLocks noChangeArrowheads="1"/>
          </p:cNvSpPr>
          <p:nvPr/>
        </p:nvSpPr>
        <p:spPr bwMode="auto">
          <a:xfrm>
            <a:off x="242888" y="5840413"/>
            <a:ext cx="214312" cy="2365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56357" name="Line 38"/>
          <p:cNvSpPr>
            <a:spLocks noChangeShapeType="1"/>
          </p:cNvSpPr>
          <p:nvPr/>
        </p:nvSpPr>
        <p:spPr bwMode="auto">
          <a:xfrm>
            <a:off x="2741613" y="5988050"/>
            <a:ext cx="1317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8" name="Line 39"/>
          <p:cNvSpPr>
            <a:spLocks noChangeShapeType="1"/>
          </p:cNvSpPr>
          <p:nvPr/>
        </p:nvSpPr>
        <p:spPr bwMode="auto">
          <a:xfrm>
            <a:off x="4716463" y="5976938"/>
            <a:ext cx="1317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9" name="AutoShape 40"/>
          <p:cNvSpPr>
            <a:spLocks noChangeArrowheads="1"/>
          </p:cNvSpPr>
          <p:nvPr/>
        </p:nvSpPr>
        <p:spPr bwMode="auto">
          <a:xfrm>
            <a:off x="685800" y="5637213"/>
            <a:ext cx="1651000" cy="679450"/>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56360" name="Rectangle 41"/>
          <p:cNvSpPr>
            <a:spLocks noChangeArrowheads="1"/>
          </p:cNvSpPr>
          <p:nvPr/>
        </p:nvSpPr>
        <p:spPr bwMode="auto">
          <a:xfrm>
            <a:off x="698500" y="5976938"/>
            <a:ext cx="16017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Gn 12:1</a:t>
            </a:r>
          </a:p>
        </p:txBody>
      </p:sp>
      <p:sp>
        <p:nvSpPr>
          <p:cNvPr id="56361" name="Line 42"/>
          <p:cNvSpPr>
            <a:spLocks noChangeShapeType="1"/>
          </p:cNvSpPr>
          <p:nvPr/>
        </p:nvSpPr>
        <p:spPr bwMode="auto">
          <a:xfrm>
            <a:off x="823913" y="5976938"/>
            <a:ext cx="1317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2" name="Text Box 43"/>
          <p:cNvSpPr txBox="1">
            <a:spLocks noChangeArrowheads="1"/>
          </p:cNvSpPr>
          <p:nvPr/>
        </p:nvSpPr>
        <p:spPr bwMode="auto">
          <a:xfrm>
            <a:off x="1274763" y="8823325"/>
            <a:ext cx="51562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i="1" u="sng">
                <a:latin typeface="Century Gothic" charset="0"/>
              </a:rPr>
              <a:t>La Ayuda para el estudio # 32 constituye una versión completa.</a:t>
            </a:r>
          </a:p>
        </p:txBody>
      </p:sp>
      <p:sp>
        <p:nvSpPr>
          <p:cNvPr id="56363" name="Rectangle 47"/>
          <p:cNvSpPr>
            <a:spLocks noChangeArrowheads="1"/>
          </p:cNvSpPr>
          <p:nvPr/>
        </p:nvSpPr>
        <p:spPr bwMode="auto">
          <a:xfrm>
            <a:off x="649288" y="7240588"/>
            <a:ext cx="17081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lnSpc>
                <a:spcPct val="150000"/>
              </a:lnSpc>
            </a:pPr>
            <a:endParaRPr lang="es-ES" sz="1900" b="1"/>
          </a:p>
        </p:txBody>
      </p:sp>
      <p:sp>
        <p:nvSpPr>
          <p:cNvPr id="56364" name="Rectangle 48"/>
          <p:cNvSpPr>
            <a:spLocks noChangeArrowheads="1"/>
          </p:cNvSpPr>
          <p:nvPr/>
        </p:nvSpPr>
        <p:spPr bwMode="auto">
          <a:xfrm>
            <a:off x="2509838" y="7556500"/>
            <a:ext cx="16017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endParaRPr lang="es-ES" sz="1900" b="1"/>
          </a:p>
        </p:txBody>
      </p:sp>
      <p:sp>
        <p:nvSpPr>
          <p:cNvPr id="56365" name="Rectangle 49"/>
          <p:cNvSpPr>
            <a:spLocks noChangeArrowheads="1"/>
          </p:cNvSpPr>
          <p:nvPr/>
        </p:nvSpPr>
        <p:spPr bwMode="auto">
          <a:xfrm>
            <a:off x="677863" y="7627938"/>
            <a:ext cx="16144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t>Dt 30:1-10          </a:t>
            </a:r>
          </a:p>
        </p:txBody>
      </p:sp>
      <p:sp>
        <p:nvSpPr>
          <p:cNvPr id="56366" name="Rectangle 50"/>
          <p:cNvSpPr>
            <a:spLocks noChangeArrowheads="1"/>
          </p:cNvSpPr>
          <p:nvPr/>
        </p:nvSpPr>
        <p:spPr bwMode="auto">
          <a:xfrm>
            <a:off x="2473325" y="7631113"/>
            <a:ext cx="17192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t>2S 7:14-16</a:t>
            </a:r>
          </a:p>
        </p:txBody>
      </p:sp>
      <p:sp>
        <p:nvSpPr>
          <p:cNvPr id="56367" name="Rectangle 51"/>
          <p:cNvSpPr>
            <a:spLocks noChangeArrowheads="1"/>
          </p:cNvSpPr>
          <p:nvPr/>
        </p:nvSpPr>
        <p:spPr bwMode="auto">
          <a:xfrm>
            <a:off x="4624388" y="7637463"/>
            <a:ext cx="15128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t>Jer 31:31-34</a:t>
            </a:r>
          </a:p>
        </p:txBody>
      </p:sp>
      <p:sp>
        <p:nvSpPr>
          <p:cNvPr id="56368" name="Line 52"/>
          <p:cNvSpPr>
            <a:spLocks noChangeShapeType="1"/>
          </p:cNvSpPr>
          <p:nvPr/>
        </p:nvSpPr>
        <p:spPr bwMode="auto">
          <a:xfrm>
            <a:off x="2547938" y="7599363"/>
            <a:ext cx="1579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9" name="Line 53"/>
          <p:cNvSpPr>
            <a:spLocks noChangeShapeType="1"/>
          </p:cNvSpPr>
          <p:nvPr/>
        </p:nvSpPr>
        <p:spPr bwMode="auto">
          <a:xfrm>
            <a:off x="4495800" y="7583488"/>
            <a:ext cx="15795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0" name="Line 54"/>
          <p:cNvSpPr>
            <a:spLocks noChangeShapeType="1"/>
          </p:cNvSpPr>
          <p:nvPr/>
        </p:nvSpPr>
        <p:spPr bwMode="auto">
          <a:xfrm flipH="1">
            <a:off x="4254500" y="7162800"/>
            <a:ext cx="0" cy="5000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1" name="Line 55"/>
          <p:cNvSpPr>
            <a:spLocks noChangeShapeType="1"/>
          </p:cNvSpPr>
          <p:nvPr/>
        </p:nvSpPr>
        <p:spPr bwMode="auto">
          <a:xfrm flipH="1">
            <a:off x="2400300" y="7170738"/>
            <a:ext cx="0" cy="500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2" name="Line 56"/>
          <p:cNvSpPr>
            <a:spLocks noChangeShapeType="1"/>
          </p:cNvSpPr>
          <p:nvPr/>
        </p:nvSpPr>
        <p:spPr bwMode="auto">
          <a:xfrm>
            <a:off x="708025" y="7621588"/>
            <a:ext cx="1581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3" name="Rectangle 57"/>
          <p:cNvSpPr>
            <a:spLocks noChangeArrowheads="1"/>
          </p:cNvSpPr>
          <p:nvPr/>
        </p:nvSpPr>
        <p:spPr bwMode="auto">
          <a:xfrm>
            <a:off x="4595813" y="7092950"/>
            <a:ext cx="15557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900" b="1"/>
              <a:t>Pacto</a:t>
            </a:r>
          </a:p>
        </p:txBody>
      </p:sp>
      <p:sp>
        <p:nvSpPr>
          <p:cNvPr id="56374" name="Rectangle 58"/>
          <p:cNvSpPr>
            <a:spLocks noChangeArrowheads="1"/>
          </p:cNvSpPr>
          <p:nvPr/>
        </p:nvSpPr>
        <p:spPr bwMode="auto">
          <a:xfrm>
            <a:off x="612775" y="6978650"/>
            <a:ext cx="17287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lnSpc>
                <a:spcPct val="150000"/>
              </a:lnSpc>
            </a:pPr>
            <a:r>
              <a:rPr lang="es-ES" sz="1900" b="1"/>
              <a:t>Pacto</a:t>
            </a:r>
          </a:p>
        </p:txBody>
      </p:sp>
      <p:sp>
        <p:nvSpPr>
          <p:cNvPr id="56375" name="Rectangle 59"/>
          <p:cNvSpPr>
            <a:spLocks noChangeArrowheads="1"/>
          </p:cNvSpPr>
          <p:nvPr/>
        </p:nvSpPr>
        <p:spPr bwMode="auto">
          <a:xfrm>
            <a:off x="2430463" y="7080250"/>
            <a:ext cx="1727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900" b="1"/>
              <a:t>Pacto</a:t>
            </a:r>
            <a:endParaRPr lang="es-ES" sz="1900" b="1">
              <a:solidFill>
                <a:srgbClr val="E32434"/>
              </a:solidFill>
            </a:endParaRPr>
          </a:p>
        </p:txBody>
      </p:sp>
      <p:sp>
        <p:nvSpPr>
          <p:cNvPr id="56376" name="Rectangle 60"/>
          <p:cNvSpPr>
            <a:spLocks noChangeArrowheads="1"/>
          </p:cNvSpPr>
          <p:nvPr/>
        </p:nvSpPr>
        <p:spPr bwMode="auto">
          <a:xfrm>
            <a:off x="4389438" y="7272338"/>
            <a:ext cx="1727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endParaRPr lang="es-ES" sz="1900" b="1">
              <a:solidFill>
                <a:srgbClr val="E32434"/>
              </a:solidFill>
            </a:endParaRPr>
          </a:p>
        </p:txBody>
      </p:sp>
      <p:sp>
        <p:nvSpPr>
          <p:cNvPr id="56377" name="Text Box 63"/>
          <p:cNvSpPr txBox="1">
            <a:spLocks noChangeArrowheads="1"/>
          </p:cNvSpPr>
          <p:nvPr/>
        </p:nvSpPr>
        <p:spPr bwMode="auto">
          <a:xfrm>
            <a:off x="3017838" y="8442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56378" name="Text Box 64"/>
          <p:cNvSpPr txBox="1">
            <a:spLocks noChangeArrowheads="1"/>
          </p:cNvSpPr>
          <p:nvPr/>
        </p:nvSpPr>
        <p:spPr bwMode="auto">
          <a:xfrm>
            <a:off x="3251200" y="84804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370"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58371" name="Text Box 1028"/>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92</a:t>
            </a:r>
          </a:p>
        </p:txBody>
      </p:sp>
      <p:grpSp>
        <p:nvGrpSpPr>
          <p:cNvPr id="58372" name="Group 1029"/>
          <p:cNvGrpSpPr>
            <a:grpSpLocks/>
          </p:cNvGrpSpPr>
          <p:nvPr/>
        </p:nvGrpSpPr>
        <p:grpSpPr bwMode="auto">
          <a:xfrm>
            <a:off x="1863725" y="96838"/>
            <a:ext cx="4632325" cy="1022350"/>
            <a:chOff x="1174" y="61"/>
            <a:chExt cx="2918" cy="644"/>
          </a:xfrm>
        </p:grpSpPr>
        <p:sp>
          <p:nvSpPr>
            <p:cNvPr id="58373"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58374"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5937250" y="122238"/>
            <a:ext cx="457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15</a:t>
            </a:r>
          </a:p>
        </p:txBody>
      </p:sp>
      <p:sp>
        <p:nvSpPr>
          <p:cNvPr id="59394" name="Text Box 3"/>
          <p:cNvSpPr txBox="1">
            <a:spLocks noChangeArrowheads="1"/>
          </p:cNvSpPr>
          <p:nvPr/>
        </p:nvSpPr>
        <p:spPr bwMode="auto">
          <a:xfrm>
            <a:off x="919163" y="1052513"/>
            <a:ext cx="5138737"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i="1">
                <a:latin typeface="Comic Sans MS" charset="0"/>
              </a:rPr>
              <a:t>     El acuerdo especial de Dios con Moisés</a:t>
            </a:r>
            <a:r>
              <a:rPr lang="en-US" sz="1700" b="1" i="1">
                <a:latin typeface="Comic Sans MS" charset="0"/>
              </a:rPr>
              <a:t>:        </a:t>
            </a:r>
            <a:r>
              <a:rPr lang="ja-JP" altLang="en-US" sz="1900" b="1" i="1">
                <a:latin typeface="Comic Sans MS" charset="0"/>
              </a:rPr>
              <a:t>“</a:t>
            </a:r>
            <a:r>
              <a:rPr lang="en-US" altLang="ja-JP" sz="1900" b="1" i="1">
                <a:latin typeface="Comic Sans MS" charset="0"/>
              </a:rPr>
              <a:t>El Pacto _____________</a:t>
            </a:r>
            <a:r>
              <a:rPr lang="ja-JP" altLang="en-US" sz="1900" b="1" i="1">
                <a:latin typeface="Comic Sans MS" charset="0"/>
              </a:rPr>
              <a:t>”</a:t>
            </a:r>
            <a:endParaRPr lang="en-US" sz="1900" b="1" i="1">
              <a:latin typeface="Comic Sans MS" charset="0"/>
            </a:endParaRPr>
          </a:p>
        </p:txBody>
      </p:sp>
      <p:sp>
        <p:nvSpPr>
          <p:cNvPr id="59395" name="Text Box 5"/>
          <p:cNvSpPr txBox="1">
            <a:spLocks noChangeArrowheads="1"/>
          </p:cNvSpPr>
          <p:nvPr/>
        </p:nvSpPr>
        <p:spPr bwMode="auto">
          <a:xfrm>
            <a:off x="1474788" y="1757363"/>
            <a:ext cx="3919537" cy="809625"/>
          </a:xfrm>
          <a:prstGeom prst="rect">
            <a:avLst/>
          </a:prstGeom>
          <a:solidFill>
            <a:schemeClr val="bg1"/>
          </a:solidFill>
          <a:ln w="57150">
            <a:solidFill>
              <a:schemeClr val="tx1"/>
            </a:solidFill>
            <a:miter lim="800000"/>
            <a:headEnd/>
            <a:tailEnd/>
          </a:ln>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000" b="1">
                <a:latin typeface="Helvetica" charset="0"/>
              </a:rPr>
              <a:t>		  M-C-C                  </a:t>
            </a:r>
            <a:r>
              <a:rPr lang="en-US" sz="1700" b="1">
                <a:latin typeface="Helvetica" charset="0"/>
              </a:rPr>
              <a:t>Temporal, regulatorio, condicional</a:t>
            </a:r>
            <a:endParaRPr lang="en-US" sz="2600" b="1">
              <a:latin typeface="Helvetica" charset="0"/>
            </a:endParaRPr>
          </a:p>
        </p:txBody>
      </p:sp>
      <p:sp>
        <p:nvSpPr>
          <p:cNvPr id="59396" name="Oval 7"/>
          <p:cNvSpPr>
            <a:spLocks noChangeArrowheads="1"/>
          </p:cNvSpPr>
          <p:nvPr/>
        </p:nvSpPr>
        <p:spPr bwMode="auto">
          <a:xfrm>
            <a:off x="3957638" y="3800475"/>
            <a:ext cx="1547812" cy="603250"/>
          </a:xfrm>
          <a:prstGeom prst="ellipse">
            <a:avLst/>
          </a:prstGeom>
          <a:solidFill>
            <a:schemeClr val="accent1"/>
          </a:solidFill>
          <a:ln w="9525">
            <a:solidFill>
              <a:schemeClr val="tx1"/>
            </a:solidFill>
            <a:round/>
            <a:headEnd/>
            <a:tailEnd/>
          </a:ln>
        </p:spPr>
        <p:txBody>
          <a:bodyPr wrap="none" lIns="81209" tIns="40605" rIns="81209" bIns="40605" anchor="ctr"/>
          <a:lstStyle/>
          <a:p>
            <a:pPr algn="ctr" defTabSz="862013"/>
            <a:endParaRPr lang="es-MX" sz="1100" baseline="-25000">
              <a:solidFill>
                <a:schemeClr val="bg1"/>
              </a:solidFill>
              <a:latin typeface="Times" charset="0"/>
            </a:endParaRPr>
          </a:p>
        </p:txBody>
      </p:sp>
      <p:sp>
        <p:nvSpPr>
          <p:cNvPr id="94216" name="Text Box 8"/>
          <p:cNvSpPr txBox="1">
            <a:spLocks noChangeArrowheads="1"/>
          </p:cNvSpPr>
          <p:nvPr/>
        </p:nvSpPr>
        <p:spPr bwMode="auto">
          <a:xfrm>
            <a:off x="3930650" y="3846513"/>
            <a:ext cx="1524000" cy="44450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lIns="81209" tIns="40605" rIns="81209" bIns="40605" anchor="ct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300" b="1" smtClean="0">
                <a:solidFill>
                  <a:schemeClr val="bg1"/>
                </a:solidFill>
                <a:latin typeface="Helvetica" charset="0"/>
              </a:rPr>
              <a:t>Moral</a:t>
            </a:r>
            <a:endParaRPr lang="en-US" sz="2300" b="1" smtClean="0">
              <a:latin typeface="Helvetica" charset="0"/>
            </a:endParaRPr>
          </a:p>
        </p:txBody>
      </p:sp>
      <p:sp>
        <p:nvSpPr>
          <p:cNvPr id="59398" name="Oval 10"/>
          <p:cNvSpPr>
            <a:spLocks noChangeArrowheads="1"/>
          </p:cNvSpPr>
          <p:nvPr/>
        </p:nvSpPr>
        <p:spPr bwMode="auto">
          <a:xfrm>
            <a:off x="3735388" y="6469063"/>
            <a:ext cx="1547812" cy="569912"/>
          </a:xfrm>
          <a:prstGeom prst="ellipse">
            <a:avLst/>
          </a:prstGeom>
          <a:solidFill>
            <a:schemeClr val="accent1"/>
          </a:solidFill>
          <a:ln w="9525">
            <a:solidFill>
              <a:schemeClr val="tx1"/>
            </a:solidFill>
            <a:round/>
            <a:headEnd/>
            <a:tailEnd/>
          </a:ln>
        </p:spPr>
        <p:txBody>
          <a:bodyPr wrap="none" lIns="81209" tIns="40605" rIns="81209" bIns="40605" anchor="ctr"/>
          <a:lstStyle/>
          <a:p>
            <a:pPr algn="ctr" defTabSz="862013"/>
            <a:endParaRPr lang="es-MX" sz="1100" baseline="-25000">
              <a:solidFill>
                <a:schemeClr val="bg1"/>
              </a:solidFill>
              <a:latin typeface="Times" charset="0"/>
            </a:endParaRPr>
          </a:p>
        </p:txBody>
      </p:sp>
      <p:sp>
        <p:nvSpPr>
          <p:cNvPr id="94219" name="Text Box 11"/>
          <p:cNvSpPr txBox="1">
            <a:spLocks noChangeArrowheads="1"/>
          </p:cNvSpPr>
          <p:nvPr/>
        </p:nvSpPr>
        <p:spPr bwMode="auto">
          <a:xfrm>
            <a:off x="3705225" y="6542088"/>
            <a:ext cx="1524000" cy="41910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lIns="81209" tIns="40605" rIns="81209" bIns="40605" anchor="ct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300" b="1" smtClean="0">
                <a:solidFill>
                  <a:schemeClr val="bg1"/>
                </a:solidFill>
                <a:latin typeface="Helvetica" charset="0"/>
              </a:rPr>
              <a:t>Civil</a:t>
            </a:r>
            <a:endParaRPr lang="en-US" sz="2300" b="1" smtClean="0">
              <a:latin typeface="Helvetica" charset="0"/>
            </a:endParaRPr>
          </a:p>
        </p:txBody>
      </p:sp>
      <p:sp>
        <p:nvSpPr>
          <p:cNvPr id="59400" name="Oval 13"/>
          <p:cNvSpPr>
            <a:spLocks noChangeArrowheads="1"/>
          </p:cNvSpPr>
          <p:nvPr/>
        </p:nvSpPr>
        <p:spPr bwMode="auto">
          <a:xfrm>
            <a:off x="2900363" y="7458075"/>
            <a:ext cx="1984375" cy="603250"/>
          </a:xfrm>
          <a:prstGeom prst="ellipse">
            <a:avLst/>
          </a:prstGeom>
          <a:solidFill>
            <a:schemeClr val="accent1"/>
          </a:solidFill>
          <a:ln w="9525">
            <a:solidFill>
              <a:schemeClr val="tx1"/>
            </a:solidFill>
            <a:round/>
            <a:headEnd/>
            <a:tailEnd/>
          </a:ln>
        </p:spPr>
        <p:txBody>
          <a:bodyPr wrap="none" lIns="81209" tIns="40605" rIns="81209" bIns="40605" anchor="ctr"/>
          <a:lstStyle/>
          <a:p>
            <a:pPr algn="ctr" defTabSz="862013"/>
            <a:endParaRPr lang="es-MX" sz="1100" baseline="-25000">
              <a:solidFill>
                <a:schemeClr val="bg1"/>
              </a:solidFill>
              <a:latin typeface="Times" charset="0"/>
            </a:endParaRPr>
          </a:p>
        </p:txBody>
      </p:sp>
      <p:sp>
        <p:nvSpPr>
          <p:cNvPr id="94222" name="Text Box 14"/>
          <p:cNvSpPr txBox="1">
            <a:spLocks noChangeArrowheads="1"/>
          </p:cNvSpPr>
          <p:nvPr/>
        </p:nvSpPr>
        <p:spPr bwMode="auto">
          <a:xfrm>
            <a:off x="2933700" y="7534275"/>
            <a:ext cx="1914525" cy="44450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lIns="81209" tIns="40605" rIns="81209" bIns="40605" anchor="ct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300" b="1" smtClean="0">
                <a:solidFill>
                  <a:schemeClr val="bg1"/>
                </a:solidFill>
                <a:latin typeface="Helvetica" charset="0"/>
              </a:rPr>
              <a:t>Ceremonial</a:t>
            </a:r>
            <a:endParaRPr lang="en-US" sz="2300" b="1" smtClean="0">
              <a:latin typeface="Helvetica" charset="0"/>
            </a:endParaRPr>
          </a:p>
        </p:txBody>
      </p:sp>
      <p:sp>
        <p:nvSpPr>
          <p:cNvPr id="59402" name="Text Box 15"/>
          <p:cNvSpPr txBox="1">
            <a:spLocks noChangeArrowheads="1"/>
          </p:cNvSpPr>
          <p:nvPr/>
        </p:nvSpPr>
        <p:spPr bwMode="auto">
          <a:xfrm>
            <a:off x="741363" y="2633663"/>
            <a:ext cx="54292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75000"/>
              </a:lnSpc>
              <a:spcBef>
                <a:spcPct val="50000"/>
              </a:spcBef>
            </a:pPr>
            <a:r>
              <a:rPr lang="en-US" sz="2300" b="1" baseline="-25000">
                <a:latin typeface="Helvetica" charset="0"/>
              </a:rPr>
              <a:t>Capítulo  20: El  __________________ </a:t>
            </a:r>
          </a:p>
          <a:p>
            <a:pPr>
              <a:lnSpc>
                <a:spcPct val="75000"/>
              </a:lnSpc>
              <a:spcBef>
                <a:spcPct val="50000"/>
              </a:spcBef>
            </a:pPr>
            <a:r>
              <a:rPr lang="en-US" sz="2300" b="1" baseline="-25000">
                <a:latin typeface="Helvetica" charset="0"/>
              </a:rPr>
              <a:t>	         </a:t>
            </a:r>
            <a:r>
              <a:rPr lang="ja-JP" altLang="en-US" sz="2300" b="1" baseline="-25000">
                <a:latin typeface="Helvetica" charset="0"/>
              </a:rPr>
              <a:t>“</a:t>
            </a:r>
            <a:r>
              <a:rPr lang="en-US" altLang="ja-JP" sz="2300" b="1" baseline="-25000">
                <a:latin typeface="Helvetica" charset="0"/>
              </a:rPr>
              <a:t>Los Diez Mandamientos</a:t>
            </a:r>
            <a:r>
              <a:rPr lang="ja-JP" altLang="en-US" sz="2300" b="1" baseline="-25000">
                <a:latin typeface="Helvetica" charset="0"/>
              </a:rPr>
              <a:t>”</a:t>
            </a:r>
            <a:endParaRPr lang="en-US" altLang="ja-JP" sz="2300" b="1" baseline="-25000">
              <a:latin typeface="Helvetica" charset="0"/>
            </a:endParaRPr>
          </a:p>
          <a:p>
            <a:pPr>
              <a:lnSpc>
                <a:spcPct val="75000"/>
              </a:lnSpc>
              <a:spcBef>
                <a:spcPct val="50000"/>
              </a:spcBef>
            </a:pPr>
            <a:endParaRPr lang="en-US" sz="2300" b="1" baseline="-25000">
              <a:latin typeface="Helvetica" charset="0"/>
            </a:endParaRPr>
          </a:p>
        </p:txBody>
      </p:sp>
      <p:sp>
        <p:nvSpPr>
          <p:cNvPr id="59403" name="Rectangle 16"/>
          <p:cNvSpPr>
            <a:spLocks noChangeArrowheads="1"/>
          </p:cNvSpPr>
          <p:nvPr/>
        </p:nvSpPr>
        <p:spPr bwMode="auto">
          <a:xfrm>
            <a:off x="500063" y="3240088"/>
            <a:ext cx="58340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i="1" baseline="-25000">
                <a:latin typeface="Helvetica" charset="0"/>
              </a:rPr>
              <a:t>			La primera tabla: Deberes para con Dios (Versículos 1-12)</a:t>
            </a:r>
            <a:endParaRPr lang="es-ES" sz="1100" b="1" baseline="-25000">
              <a:latin typeface="Helvetica" charset="0"/>
            </a:endParaRP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100" b="1" baseline="-25000">
                <a:latin typeface="Helvetica" charset="0"/>
              </a:rPr>
              <a:t>			   </a:t>
            </a:r>
            <a:r>
              <a:rPr lang="es-ES" sz="1300" b="1" baseline="-25000">
                <a:latin typeface="Helvetica" charset="0"/>
              </a:rPr>
              <a:t>		  El Señor tu Dios</a:t>
            </a: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No tener otros dioses además de él</a:t>
            </a: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No tener ídolos ni ninguna semejanza a él</a:t>
            </a: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No adorar a otros dioses</a:t>
            </a: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Santidad del nombre del Señor</a:t>
            </a: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Santificar el sábado                  </a:t>
            </a: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Trabajar seis días</a:t>
            </a:r>
          </a:p>
          <a:p>
            <a:pPr defTabSz="862013">
              <a:lnSpc>
                <a:spcPct val="6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Escansar el sábado</a:t>
            </a:r>
            <a:r>
              <a:rPr lang="es-ES" sz="1100" b="1" baseline="-25000">
                <a:latin typeface="Helvetica" charset="0"/>
              </a:rPr>
              <a:t>...</a:t>
            </a:r>
          </a:p>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100" b="1" i="1" baseline="-25000">
              <a:latin typeface="Helvetica" charset="0"/>
            </a:endParaRPr>
          </a:p>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300" b="1" baseline="-25000">
              <a:latin typeface="Times" charset="0"/>
            </a:endParaRPr>
          </a:p>
        </p:txBody>
      </p:sp>
      <p:sp>
        <p:nvSpPr>
          <p:cNvPr id="59404" name="Rectangle 17"/>
          <p:cNvSpPr>
            <a:spLocks noChangeArrowheads="1"/>
          </p:cNvSpPr>
          <p:nvPr/>
        </p:nvSpPr>
        <p:spPr bwMode="auto">
          <a:xfrm>
            <a:off x="9209088" y="3065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9405" name="Rectangle 19"/>
          <p:cNvSpPr>
            <a:spLocks noChangeArrowheads="1"/>
          </p:cNvSpPr>
          <p:nvPr/>
        </p:nvSpPr>
        <p:spPr bwMode="auto">
          <a:xfrm>
            <a:off x="744538" y="4467225"/>
            <a:ext cx="583406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100" b="1" baseline="-25000">
              <a:latin typeface="Helvetica" charset="0"/>
            </a:endParaRP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100" b="1" i="1" baseline="-25000">
              <a:latin typeface="Helvetica" charset="0"/>
            </a:endParaRPr>
          </a:p>
          <a:p>
            <a:pPr defTabSz="862013">
              <a:lnSpc>
                <a:spcPct val="4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i="1" baseline="-25000">
                <a:latin typeface="Helvetica" charset="0"/>
              </a:rPr>
              <a:t>			 La segunda tabla: Deberes para con los hombres (versículos 13-17)</a:t>
            </a:r>
            <a:r>
              <a:rPr lang="es-ES" sz="1100" b="1" baseline="-25000">
                <a:latin typeface="Helvetica" charset="0"/>
              </a:rPr>
              <a:t>				</a:t>
            </a:r>
          </a:p>
          <a:p>
            <a:pPr defTabSz="862013">
              <a:lnSpc>
                <a:spcPct val="4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100" b="1" baseline="-25000">
                <a:latin typeface="Helvetica" charset="0"/>
              </a:rPr>
              <a:t>				</a:t>
            </a:r>
            <a:r>
              <a:rPr lang="es-ES" sz="1300" b="1" baseline="-25000">
                <a:latin typeface="Helvetica" charset="0"/>
              </a:rPr>
              <a:t>	 Dar honra a los padres</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Los actos prohibidos:</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Asesinato </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Adulterio  </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Robo </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Mentira </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Codiciar personas y cosas</a:t>
            </a:r>
            <a:r>
              <a:rPr lang="es-ES" sz="1100" b="1" baseline="-25000">
                <a:latin typeface="Helvetica" charset="0"/>
              </a:rPr>
              <a:t>...</a:t>
            </a:r>
          </a:p>
          <a:p>
            <a:pPr defTabSz="862013">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300" b="1" baseline="-25000">
              <a:latin typeface="Times" charset="0"/>
            </a:endParaRPr>
          </a:p>
        </p:txBody>
      </p:sp>
      <p:sp>
        <p:nvSpPr>
          <p:cNvPr id="59406" name="Rectangle 20"/>
          <p:cNvSpPr>
            <a:spLocks noChangeArrowheads="1"/>
          </p:cNvSpPr>
          <p:nvPr/>
        </p:nvSpPr>
        <p:spPr bwMode="auto">
          <a:xfrm>
            <a:off x="731838" y="5795963"/>
            <a:ext cx="5834062"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100" b="1" baseline="-25000">
              <a:latin typeface="Helvetica" charset="0"/>
            </a:endParaRPr>
          </a:p>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2300" b="1" baseline="-25000">
                <a:latin typeface="Helvetica" charset="0"/>
              </a:rPr>
              <a:t>Capítulos 21-24: Las ordenanzas ______________ </a:t>
            </a:r>
            <a:endParaRPr lang="es-ES" sz="1100" b="1" baseline="-25000">
              <a:latin typeface="Helvetica" charset="0"/>
            </a:endParaRPr>
          </a:p>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100" b="1" baseline="-25000">
                <a:latin typeface="Helvetica" charset="0"/>
              </a:rPr>
              <a:t>					</a:t>
            </a:r>
            <a:r>
              <a:rPr lang="es-ES" sz="1300" b="1" baseline="-25000">
                <a:latin typeface="Helvetica" charset="0"/>
              </a:rPr>
              <a:t>Derechos personales</a:t>
            </a:r>
          </a:p>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Derechos sobre la propiedad</a:t>
            </a:r>
          </a:p>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Requisitos para la integridad  personal</a:t>
            </a:r>
            <a:r>
              <a:rPr lang="es-ES" sz="1100" b="1" baseline="-25000">
                <a:latin typeface="Helvetica" charset="0"/>
              </a:rPr>
              <a:t>...</a:t>
            </a:r>
          </a:p>
          <a:p>
            <a:pPr defTabSz="862013">
              <a:lnSpc>
                <a:spcPct val="90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300" b="1" baseline="-25000">
              <a:latin typeface="Times" charset="0"/>
            </a:endParaRPr>
          </a:p>
        </p:txBody>
      </p:sp>
      <p:sp>
        <p:nvSpPr>
          <p:cNvPr id="59407" name="Rectangle 21"/>
          <p:cNvSpPr>
            <a:spLocks noChangeArrowheads="1"/>
          </p:cNvSpPr>
          <p:nvPr/>
        </p:nvSpPr>
        <p:spPr bwMode="auto">
          <a:xfrm>
            <a:off x="711200" y="6692900"/>
            <a:ext cx="5834063"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100" b="1" baseline="-25000">
              <a:latin typeface="Helvetica" charset="0"/>
            </a:endParaRP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100" b="1" baseline="-25000">
              <a:latin typeface="Helvetica" charset="0"/>
            </a:endParaRP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2300" b="1" baseline="-25000">
                <a:latin typeface="Helvetica" charset="0"/>
              </a:rPr>
              <a:t>Capítulos 25-31: Las ordenanzas del  ________________ </a:t>
            </a:r>
            <a:r>
              <a:rPr lang="es-ES" sz="1100" b="1" baseline="-25000">
                <a:latin typeface="Helvetica" charset="0"/>
              </a:rPr>
              <a:t>				</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100" b="1" baseline="-25000">
                <a:latin typeface="Helvetica" charset="0"/>
              </a:rPr>
              <a:t>				  	    </a:t>
            </a:r>
            <a:r>
              <a:rPr lang="es-ES" sz="1300" b="1" baseline="-25000">
                <a:latin typeface="Helvetica" charset="0"/>
              </a:rPr>
              <a:t>Su arca, mesa y candelabro</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Su construcción general</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El altar de bronce y el atrio</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Su sacerdocio</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Consagración de los sacerdotes</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El altar de incienso y los adoradores</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r>
              <a:rPr lang="es-ES" sz="1300" b="1" baseline="-25000">
                <a:latin typeface="Helvetica" charset="0"/>
              </a:rPr>
              <a:t>									 	  Los jornaleros y el sábado</a:t>
            </a:r>
            <a:r>
              <a:rPr lang="es-ES" sz="1100" b="1" baseline="-25000">
                <a:latin typeface="Helvetica" charset="0"/>
              </a:rPr>
              <a:t>...</a:t>
            </a:r>
          </a:p>
          <a:p>
            <a:pPr defTabSz="862013">
              <a:lnSpc>
                <a:spcPct val="65000"/>
              </a:lnSpc>
              <a:spcBef>
                <a:spcPct val="50000"/>
              </a:spcBef>
              <a:tabLst>
                <a:tab pos="215900" algn="l"/>
                <a:tab pos="430213" algn="l"/>
                <a:tab pos="646113" algn="l"/>
                <a:tab pos="862013" algn="l"/>
                <a:tab pos="1077913" algn="l"/>
                <a:tab pos="1292225" algn="l"/>
                <a:tab pos="1508125" algn="l"/>
                <a:tab pos="1724025" algn="l"/>
                <a:tab pos="1946275" algn="l"/>
                <a:tab pos="2154238" algn="l"/>
                <a:tab pos="2376488" algn="l"/>
                <a:tab pos="2584450" algn="l"/>
              </a:tabLst>
            </a:pPr>
            <a:endParaRPr lang="es-ES" sz="1300" b="1" baseline="-25000">
              <a:latin typeface="Times" charset="0"/>
            </a:endParaRPr>
          </a:p>
        </p:txBody>
      </p:sp>
      <p:pic>
        <p:nvPicPr>
          <p:cNvPr id="94230" name="Picture 22" descr="The Tabernacle at Timna, bb n032300 sr"/>
          <p:cNvPicPr preferRelativeResize="0">
            <a:picLocks noChangeAspect="1" noChangeArrowheads="1"/>
          </p:cNvPicPr>
          <p:nvPr/>
        </p:nvPicPr>
        <p:blipFill>
          <a:blip r:embed="rId3"/>
          <a:srcRect l="5986" t="10133" r="9976" b="13300"/>
          <a:stretch>
            <a:fillRect/>
          </a:stretch>
        </p:blipFill>
        <p:spPr bwMode="auto">
          <a:xfrm>
            <a:off x="5027613" y="7478713"/>
            <a:ext cx="1595437" cy="1090612"/>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59409" name="Text Box 2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59410" name="Text Box 24"/>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44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61443"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94</a:t>
            </a:r>
          </a:p>
        </p:txBody>
      </p:sp>
      <p:grpSp>
        <p:nvGrpSpPr>
          <p:cNvPr id="61444" name="Group 1029"/>
          <p:cNvGrpSpPr>
            <a:grpSpLocks/>
          </p:cNvGrpSpPr>
          <p:nvPr/>
        </p:nvGrpSpPr>
        <p:grpSpPr bwMode="auto">
          <a:xfrm>
            <a:off x="1863725" y="96838"/>
            <a:ext cx="4632325" cy="1022350"/>
            <a:chOff x="1174" y="61"/>
            <a:chExt cx="2918" cy="644"/>
          </a:xfrm>
        </p:grpSpPr>
        <p:sp>
          <p:nvSpPr>
            <p:cNvPr id="6144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6144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2"/>
          <p:cNvSpPr txBox="1">
            <a:spLocks noChangeArrowheads="1"/>
          </p:cNvSpPr>
          <p:nvPr/>
        </p:nvSpPr>
        <p:spPr bwMode="auto">
          <a:xfrm>
            <a:off x="868363" y="1893888"/>
            <a:ext cx="5116512"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a:latin typeface="Times" charset="0"/>
              </a:rPr>
              <a:t>A continuación encontrará su conjunto de </a:t>
            </a:r>
            <a:r>
              <a:rPr lang="es-ES" sz="1700" b="1" i="1">
                <a:latin typeface="Times" charset="0"/>
              </a:rPr>
              <a:t>Ayudas para el estudio</a:t>
            </a:r>
            <a:r>
              <a:rPr lang="es-ES" sz="1700" b="1">
                <a:latin typeface="Times" charset="0"/>
              </a:rPr>
              <a:t> que utilizaremos durante el seminario.</a:t>
            </a:r>
          </a:p>
          <a:p>
            <a:pPr algn="ctr">
              <a:spcBef>
                <a:spcPct val="50000"/>
              </a:spcBef>
            </a:pPr>
            <a:r>
              <a:rPr lang="es-ES" sz="1700" b="1">
                <a:latin typeface="Times" charset="0"/>
              </a:rPr>
              <a:t>Le exhortamos a completar TODOS los espacios en blanco a medida que sigue la lección, aunque también se le proporcionarán copias bien presentadas de muchas</a:t>
            </a:r>
            <a:r>
              <a:rPr lang="es-ES" sz="1700" b="1" i="1">
                <a:latin typeface="Times" charset="0"/>
              </a:rPr>
              <a:t>.</a:t>
            </a:r>
            <a:r>
              <a:rPr lang="es-ES" sz="1700" b="1">
                <a:latin typeface="Times" charset="0"/>
              </a:rPr>
              <a:t>  Lo que aprenderá será muy beneficioso con relación a las metas del seminario y su participación.</a:t>
            </a:r>
          </a:p>
          <a:p>
            <a:pPr algn="ctr">
              <a:spcBef>
                <a:spcPct val="50000"/>
              </a:spcBef>
            </a:pPr>
            <a:r>
              <a:rPr lang="es-ES" sz="1700" b="1">
                <a:latin typeface="Times" charset="0"/>
              </a:rPr>
              <a:t>¡Gracias por estar aquí! La Palabra enseña que nuestro Señor bendecirá su trabajo. Cuando usted se marche deberá tener una visión fresca de la credibilidad, base, coherencia, organización lógica y el incomparable valor espiritual de su Palabra inigualable. </a:t>
            </a:r>
          </a:p>
          <a:p>
            <a:pPr algn="ctr">
              <a:spcBef>
                <a:spcPct val="50000"/>
              </a:spcBef>
            </a:pPr>
            <a:r>
              <a:rPr lang="es-ES" sz="1700" b="1">
                <a:latin typeface="Times" charset="0"/>
              </a:rPr>
              <a:t> Como herramienta para testificar, usted estará equipado de manera fresca para presentar la Palabra de Dios a todo el que le pregunta: “¿Qué cree usted? ¡Dígame por qué!”</a:t>
            </a:r>
          </a:p>
        </p:txBody>
      </p:sp>
      <p:sp>
        <p:nvSpPr>
          <p:cNvPr id="6146" name="Text Box 3"/>
          <p:cNvSpPr txBox="1">
            <a:spLocks noChangeArrowheads="1"/>
          </p:cNvSpPr>
          <p:nvPr/>
        </p:nvSpPr>
        <p:spPr bwMode="auto">
          <a:xfrm>
            <a:off x="947738" y="7164388"/>
            <a:ext cx="49196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latin typeface="Times" charset="0"/>
              </a:rPr>
              <a:t>Ministerios internacionales La Biblia…Básicamente, </a:t>
            </a:r>
          </a:p>
          <a:p>
            <a:pPr algn="ctr">
              <a:spcBef>
                <a:spcPct val="50000"/>
              </a:spcBef>
            </a:pPr>
            <a:r>
              <a:rPr lang="en-US" sz="1300" b="1" i="1">
                <a:latin typeface="Times" charset="0"/>
              </a:rPr>
              <a:t>Multiplicando el conocimiento bíblico en todo el cuerpo de Cristo</a:t>
            </a:r>
          </a:p>
          <a:p>
            <a:pPr algn="ctr">
              <a:spcBef>
                <a:spcPct val="50000"/>
              </a:spcBef>
            </a:pPr>
            <a:r>
              <a:rPr lang="en-US" sz="1300" b="1">
                <a:latin typeface="Times" charset="0"/>
              </a:rPr>
              <a:t>    Ft. Worth, Texas                                            wwW.biblebasicall.com</a:t>
            </a:r>
            <a:endParaRPr lang="en-US" sz="2300" b="1">
              <a:latin typeface="Times" charset="0"/>
            </a:endParaRPr>
          </a:p>
        </p:txBody>
      </p:sp>
      <p:sp>
        <p:nvSpPr>
          <p:cNvPr id="6147" name="Text Box 5"/>
          <p:cNvSpPr txBox="1">
            <a:spLocks noChangeArrowheads="1"/>
          </p:cNvSpPr>
          <p:nvPr/>
        </p:nvSpPr>
        <p:spPr bwMode="auto">
          <a:xfrm>
            <a:off x="1039813" y="941388"/>
            <a:ext cx="472916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000" b="1" i="1">
                <a:latin typeface="Century Gothic" charset="0"/>
              </a:rPr>
              <a:t>Apéndice de las Ayuda para el estudio</a:t>
            </a:r>
          </a:p>
        </p:txBody>
      </p:sp>
      <p:sp>
        <p:nvSpPr>
          <p:cNvPr id="6148" name="Rectangle 6"/>
          <p:cNvSpPr>
            <a:spLocks noChangeArrowheads="1"/>
          </p:cNvSpPr>
          <p:nvPr/>
        </p:nvSpPr>
        <p:spPr bwMode="auto">
          <a:xfrm>
            <a:off x="1922463" y="134938"/>
            <a:ext cx="4470400" cy="347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49" name="Text Box 9"/>
          <p:cNvSpPr txBox="1">
            <a:spLocks noChangeArrowheads="1"/>
          </p:cNvSpPr>
          <p:nvPr/>
        </p:nvSpPr>
        <p:spPr bwMode="auto">
          <a:xfrm>
            <a:off x="3017838" y="8839200"/>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59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927100" y="4651375"/>
            <a:ext cx="5194300" cy="2460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66" name="Rectangle 3"/>
          <p:cNvSpPr>
            <a:spLocks noChangeArrowheads="1"/>
          </p:cNvSpPr>
          <p:nvPr/>
        </p:nvSpPr>
        <p:spPr bwMode="auto">
          <a:xfrm>
            <a:off x="115888" y="4749800"/>
            <a:ext cx="6419850" cy="268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67" name="Rectangle 5"/>
          <p:cNvSpPr>
            <a:spLocks noChangeArrowheads="1"/>
          </p:cNvSpPr>
          <p:nvPr/>
        </p:nvSpPr>
        <p:spPr bwMode="auto">
          <a:xfrm>
            <a:off x="2308225" y="1636713"/>
            <a:ext cx="1109663" cy="246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68" name="Rectangle 6"/>
          <p:cNvSpPr>
            <a:spLocks noChangeArrowheads="1"/>
          </p:cNvSpPr>
          <p:nvPr/>
        </p:nvSpPr>
        <p:spPr bwMode="auto">
          <a:xfrm>
            <a:off x="2135188" y="1797050"/>
            <a:ext cx="1501775" cy="220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69" name="Text Box 7"/>
          <p:cNvSpPr txBox="1">
            <a:spLocks noChangeArrowheads="1"/>
          </p:cNvSpPr>
          <p:nvPr/>
        </p:nvSpPr>
        <p:spPr bwMode="auto">
          <a:xfrm>
            <a:off x="5935663" y="125413"/>
            <a:ext cx="457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16</a:t>
            </a:r>
          </a:p>
        </p:txBody>
      </p:sp>
      <p:sp>
        <p:nvSpPr>
          <p:cNvPr id="62470" name="Text Box 8"/>
          <p:cNvSpPr txBox="1">
            <a:spLocks noChangeArrowheads="1"/>
          </p:cNvSpPr>
          <p:nvPr/>
        </p:nvSpPr>
        <p:spPr bwMode="auto">
          <a:xfrm>
            <a:off x="2489200" y="1941513"/>
            <a:ext cx="182880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800" b="1"/>
              <a:t>Enós</a:t>
            </a:r>
          </a:p>
          <a:p>
            <a:pPr algn="ctr">
              <a:lnSpc>
                <a:spcPct val="50000"/>
              </a:lnSpc>
              <a:spcBef>
                <a:spcPct val="50000"/>
              </a:spcBef>
            </a:pPr>
            <a:r>
              <a:rPr lang="en-US" sz="800" b="1"/>
              <a:t>Cainán</a:t>
            </a:r>
          </a:p>
          <a:p>
            <a:pPr algn="ctr">
              <a:lnSpc>
                <a:spcPct val="50000"/>
              </a:lnSpc>
              <a:spcBef>
                <a:spcPct val="50000"/>
              </a:spcBef>
            </a:pPr>
            <a:r>
              <a:rPr lang="en-US" sz="800" b="1"/>
              <a:t>Malalel</a:t>
            </a:r>
          </a:p>
          <a:p>
            <a:pPr algn="ctr">
              <a:lnSpc>
                <a:spcPct val="50000"/>
              </a:lnSpc>
              <a:spcBef>
                <a:spcPct val="50000"/>
              </a:spcBef>
            </a:pPr>
            <a:r>
              <a:rPr lang="en-US" sz="800" b="1"/>
              <a:t>Jared</a:t>
            </a:r>
          </a:p>
          <a:p>
            <a:pPr algn="ctr">
              <a:lnSpc>
                <a:spcPct val="50000"/>
              </a:lnSpc>
              <a:spcBef>
                <a:spcPct val="50000"/>
              </a:spcBef>
            </a:pPr>
            <a:r>
              <a:rPr lang="en-US" sz="800" b="1"/>
              <a:t>Enoc</a:t>
            </a:r>
          </a:p>
          <a:p>
            <a:pPr algn="ctr">
              <a:lnSpc>
                <a:spcPct val="50000"/>
              </a:lnSpc>
              <a:spcBef>
                <a:spcPct val="50000"/>
              </a:spcBef>
            </a:pPr>
            <a:r>
              <a:rPr lang="en-US" sz="800" b="1"/>
              <a:t>Matusalén</a:t>
            </a:r>
          </a:p>
          <a:p>
            <a:pPr algn="ctr">
              <a:lnSpc>
                <a:spcPct val="50000"/>
              </a:lnSpc>
              <a:spcBef>
                <a:spcPct val="50000"/>
              </a:spcBef>
            </a:pPr>
            <a:r>
              <a:rPr lang="en-US" sz="800" b="1"/>
              <a:t>Lamec</a:t>
            </a:r>
          </a:p>
          <a:p>
            <a:pPr algn="ctr">
              <a:lnSpc>
                <a:spcPct val="50000"/>
              </a:lnSpc>
              <a:spcBef>
                <a:spcPct val="50000"/>
              </a:spcBef>
            </a:pPr>
            <a:r>
              <a:rPr lang="en-US" sz="800" b="1"/>
              <a:t>Noé</a:t>
            </a:r>
          </a:p>
          <a:p>
            <a:pPr algn="ctr">
              <a:lnSpc>
                <a:spcPct val="50000"/>
              </a:lnSpc>
              <a:spcBef>
                <a:spcPct val="50000"/>
              </a:spcBef>
            </a:pPr>
            <a:r>
              <a:rPr lang="en-US" sz="800" b="1"/>
              <a:t>Sem (Cam y Jafet)</a:t>
            </a:r>
          </a:p>
          <a:p>
            <a:pPr algn="ctr">
              <a:lnSpc>
                <a:spcPct val="50000"/>
              </a:lnSpc>
              <a:spcBef>
                <a:spcPct val="50000"/>
              </a:spcBef>
            </a:pPr>
            <a:r>
              <a:rPr lang="en-US" sz="800" b="1"/>
              <a:t>Arfaxad</a:t>
            </a:r>
          </a:p>
          <a:p>
            <a:pPr algn="ctr">
              <a:lnSpc>
                <a:spcPct val="50000"/>
              </a:lnSpc>
              <a:spcBef>
                <a:spcPct val="50000"/>
              </a:spcBef>
            </a:pPr>
            <a:r>
              <a:rPr lang="en-US" sz="800" b="1"/>
              <a:t>Cainán</a:t>
            </a:r>
          </a:p>
          <a:p>
            <a:pPr algn="ctr">
              <a:lnSpc>
                <a:spcPct val="50000"/>
              </a:lnSpc>
              <a:spcBef>
                <a:spcPct val="50000"/>
              </a:spcBef>
            </a:pPr>
            <a:r>
              <a:rPr lang="en-US" sz="800" b="1"/>
              <a:t>Selaj</a:t>
            </a:r>
          </a:p>
          <a:p>
            <a:pPr algn="ctr">
              <a:lnSpc>
                <a:spcPct val="50000"/>
              </a:lnSpc>
              <a:spcBef>
                <a:spcPct val="50000"/>
              </a:spcBef>
            </a:pPr>
            <a:r>
              <a:rPr lang="en-US" sz="800" b="1"/>
              <a:t>Éber</a:t>
            </a:r>
          </a:p>
          <a:p>
            <a:pPr algn="ctr">
              <a:lnSpc>
                <a:spcPct val="50000"/>
              </a:lnSpc>
              <a:spcBef>
                <a:spcPct val="50000"/>
              </a:spcBef>
            </a:pPr>
            <a:r>
              <a:rPr lang="en-US" sz="800" b="1"/>
              <a:t>Péleg</a:t>
            </a:r>
          </a:p>
          <a:p>
            <a:pPr algn="ctr">
              <a:lnSpc>
                <a:spcPct val="50000"/>
              </a:lnSpc>
              <a:spcBef>
                <a:spcPct val="50000"/>
              </a:spcBef>
            </a:pPr>
            <a:r>
              <a:rPr lang="en-US" sz="800" b="1"/>
              <a:t>Reú</a:t>
            </a:r>
          </a:p>
          <a:p>
            <a:pPr algn="ctr">
              <a:lnSpc>
                <a:spcPct val="50000"/>
              </a:lnSpc>
              <a:spcBef>
                <a:spcPct val="50000"/>
              </a:spcBef>
            </a:pPr>
            <a:r>
              <a:rPr lang="en-US" sz="800" b="1"/>
              <a:t>Serug</a:t>
            </a:r>
          </a:p>
          <a:p>
            <a:pPr algn="ctr">
              <a:lnSpc>
                <a:spcPct val="50000"/>
              </a:lnSpc>
              <a:spcBef>
                <a:spcPct val="50000"/>
              </a:spcBef>
            </a:pPr>
            <a:r>
              <a:rPr lang="en-US" sz="800" b="1"/>
              <a:t>Najor</a:t>
            </a:r>
          </a:p>
          <a:p>
            <a:pPr algn="ctr">
              <a:lnSpc>
                <a:spcPct val="50000"/>
              </a:lnSpc>
              <a:spcBef>
                <a:spcPct val="50000"/>
              </a:spcBef>
            </a:pPr>
            <a:r>
              <a:rPr lang="en-US" sz="800" b="1"/>
              <a:t>Téraj</a:t>
            </a:r>
          </a:p>
          <a:p>
            <a:pPr algn="ctr">
              <a:lnSpc>
                <a:spcPct val="50000"/>
              </a:lnSpc>
              <a:spcBef>
                <a:spcPct val="50000"/>
              </a:spcBef>
            </a:pPr>
            <a:r>
              <a:rPr lang="en-US" sz="900" b="1"/>
              <a:t>ABRAHAM (Sara)</a:t>
            </a:r>
          </a:p>
          <a:p>
            <a:pPr algn="ctr">
              <a:lnSpc>
                <a:spcPct val="50000"/>
              </a:lnSpc>
              <a:spcBef>
                <a:spcPct val="50000"/>
              </a:spcBef>
            </a:pPr>
            <a:r>
              <a:rPr lang="en-US" sz="900" b="1"/>
              <a:t>ISAAC (Rebeca)</a:t>
            </a:r>
          </a:p>
          <a:p>
            <a:pPr algn="ctr">
              <a:lnSpc>
                <a:spcPct val="50000"/>
              </a:lnSpc>
              <a:spcBef>
                <a:spcPct val="50000"/>
              </a:spcBef>
            </a:pPr>
            <a:r>
              <a:rPr lang="en-US" sz="900" b="1"/>
              <a:t>JACOB</a:t>
            </a:r>
          </a:p>
        </p:txBody>
      </p:sp>
      <p:sp>
        <p:nvSpPr>
          <p:cNvPr id="62471" name="Text Box 9"/>
          <p:cNvSpPr txBox="1">
            <a:spLocks noChangeArrowheads="1"/>
          </p:cNvSpPr>
          <p:nvPr/>
        </p:nvSpPr>
        <p:spPr bwMode="auto">
          <a:xfrm>
            <a:off x="1847850" y="5224463"/>
            <a:ext cx="9906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1300" b="1" u="sng"/>
              <a:t>Natán</a:t>
            </a:r>
            <a:endParaRPr lang="en-US" sz="800" b="1" u="sng"/>
          </a:p>
          <a:p>
            <a:pPr algn="ctr">
              <a:lnSpc>
                <a:spcPct val="50000"/>
              </a:lnSpc>
              <a:spcBef>
                <a:spcPct val="50000"/>
              </a:spcBef>
            </a:pPr>
            <a:r>
              <a:rPr lang="en-US" sz="800" b="1"/>
              <a:t>Matata</a:t>
            </a:r>
          </a:p>
          <a:p>
            <a:pPr algn="ctr">
              <a:lnSpc>
                <a:spcPct val="50000"/>
              </a:lnSpc>
              <a:spcBef>
                <a:spcPct val="50000"/>
              </a:spcBef>
            </a:pPr>
            <a:r>
              <a:rPr lang="en-US" sz="800" b="1"/>
              <a:t>Mainán</a:t>
            </a:r>
          </a:p>
          <a:p>
            <a:pPr algn="ctr">
              <a:lnSpc>
                <a:spcPct val="50000"/>
              </a:lnSpc>
              <a:spcBef>
                <a:spcPct val="50000"/>
              </a:spcBef>
            </a:pPr>
            <a:r>
              <a:rPr lang="en-US" sz="800" b="1"/>
              <a:t>Melea</a:t>
            </a:r>
          </a:p>
          <a:p>
            <a:pPr algn="ctr">
              <a:lnSpc>
                <a:spcPct val="50000"/>
              </a:lnSpc>
              <a:spcBef>
                <a:spcPct val="50000"/>
              </a:spcBef>
            </a:pPr>
            <a:r>
              <a:rPr lang="en-US" sz="800" b="1"/>
              <a:t>Eliaquín</a:t>
            </a:r>
          </a:p>
          <a:p>
            <a:pPr algn="ctr">
              <a:lnSpc>
                <a:spcPct val="50000"/>
              </a:lnSpc>
              <a:spcBef>
                <a:spcPct val="50000"/>
              </a:spcBef>
            </a:pPr>
            <a:r>
              <a:rPr lang="en-US" sz="800" b="1"/>
              <a:t>Jonán</a:t>
            </a:r>
          </a:p>
          <a:p>
            <a:pPr algn="ctr">
              <a:lnSpc>
                <a:spcPct val="50000"/>
              </a:lnSpc>
              <a:spcBef>
                <a:spcPct val="50000"/>
              </a:spcBef>
            </a:pPr>
            <a:r>
              <a:rPr lang="en-US" sz="800" b="1"/>
              <a:t>José</a:t>
            </a:r>
          </a:p>
          <a:p>
            <a:pPr algn="ctr">
              <a:lnSpc>
                <a:spcPct val="50000"/>
              </a:lnSpc>
              <a:spcBef>
                <a:spcPct val="50000"/>
              </a:spcBef>
            </a:pPr>
            <a:r>
              <a:rPr lang="en-US" sz="800" b="1"/>
              <a:t>Judá</a:t>
            </a:r>
          </a:p>
          <a:p>
            <a:pPr algn="ctr">
              <a:lnSpc>
                <a:spcPct val="50000"/>
              </a:lnSpc>
              <a:spcBef>
                <a:spcPct val="50000"/>
              </a:spcBef>
            </a:pPr>
            <a:r>
              <a:rPr lang="en-US" sz="800" b="1"/>
              <a:t>Simeón</a:t>
            </a:r>
          </a:p>
          <a:p>
            <a:pPr algn="ctr">
              <a:lnSpc>
                <a:spcPct val="50000"/>
              </a:lnSpc>
              <a:spcBef>
                <a:spcPct val="50000"/>
              </a:spcBef>
            </a:pPr>
            <a:r>
              <a:rPr lang="en-US" sz="800" b="1"/>
              <a:t>Leví</a:t>
            </a:r>
          </a:p>
          <a:p>
            <a:pPr algn="ctr">
              <a:lnSpc>
                <a:spcPct val="50000"/>
              </a:lnSpc>
              <a:spcBef>
                <a:spcPct val="50000"/>
              </a:spcBef>
            </a:pPr>
            <a:r>
              <a:rPr lang="en-US" sz="800" b="1"/>
              <a:t>Matat</a:t>
            </a:r>
          </a:p>
          <a:p>
            <a:pPr algn="ctr">
              <a:lnSpc>
                <a:spcPct val="50000"/>
              </a:lnSpc>
              <a:spcBef>
                <a:spcPct val="50000"/>
              </a:spcBef>
            </a:pPr>
            <a:r>
              <a:rPr lang="en-US" sz="800" b="1"/>
              <a:t>Jorín</a:t>
            </a:r>
          </a:p>
          <a:p>
            <a:pPr algn="ctr">
              <a:lnSpc>
                <a:spcPct val="50000"/>
              </a:lnSpc>
              <a:spcBef>
                <a:spcPct val="50000"/>
              </a:spcBef>
            </a:pPr>
            <a:r>
              <a:rPr lang="en-US" sz="800" b="1"/>
              <a:t>Eliezer</a:t>
            </a:r>
          </a:p>
          <a:p>
            <a:pPr algn="ctr">
              <a:lnSpc>
                <a:spcPct val="50000"/>
              </a:lnSpc>
              <a:spcBef>
                <a:spcPct val="50000"/>
              </a:spcBef>
            </a:pPr>
            <a:r>
              <a:rPr lang="en-US" sz="800" b="1"/>
              <a:t>Josué</a:t>
            </a:r>
          </a:p>
          <a:p>
            <a:pPr algn="ctr">
              <a:lnSpc>
                <a:spcPct val="50000"/>
              </a:lnSpc>
              <a:spcBef>
                <a:spcPct val="50000"/>
              </a:spcBef>
            </a:pPr>
            <a:r>
              <a:rPr lang="en-US" sz="800" b="1"/>
              <a:t>Er</a:t>
            </a:r>
          </a:p>
          <a:p>
            <a:pPr algn="ctr">
              <a:lnSpc>
                <a:spcPct val="50000"/>
              </a:lnSpc>
              <a:spcBef>
                <a:spcPct val="50000"/>
              </a:spcBef>
            </a:pPr>
            <a:r>
              <a:rPr lang="en-US" sz="800" b="1"/>
              <a:t>Elmadán</a:t>
            </a:r>
          </a:p>
          <a:p>
            <a:pPr algn="ctr">
              <a:lnSpc>
                <a:spcPct val="50000"/>
              </a:lnSpc>
              <a:spcBef>
                <a:spcPct val="50000"/>
              </a:spcBef>
            </a:pPr>
            <a:r>
              <a:rPr lang="en-US" sz="800" b="1"/>
              <a:t>Cosán</a:t>
            </a:r>
          </a:p>
          <a:p>
            <a:pPr algn="ctr">
              <a:lnSpc>
                <a:spcPct val="50000"/>
              </a:lnSpc>
              <a:spcBef>
                <a:spcPct val="50000"/>
              </a:spcBef>
            </a:pPr>
            <a:r>
              <a:rPr lang="en-US" sz="800" b="1"/>
              <a:t>Adí</a:t>
            </a:r>
          </a:p>
          <a:p>
            <a:pPr algn="ctr">
              <a:lnSpc>
                <a:spcPct val="50000"/>
              </a:lnSpc>
              <a:spcBef>
                <a:spcPct val="50000"/>
              </a:spcBef>
            </a:pPr>
            <a:r>
              <a:rPr lang="en-US" sz="800" b="1"/>
              <a:t>Melquí</a:t>
            </a:r>
          </a:p>
          <a:p>
            <a:pPr algn="ctr">
              <a:lnSpc>
                <a:spcPct val="50000"/>
              </a:lnSpc>
              <a:spcBef>
                <a:spcPct val="50000"/>
              </a:spcBef>
            </a:pPr>
            <a:r>
              <a:rPr lang="en-US" sz="800" b="1"/>
              <a:t>Neri</a:t>
            </a:r>
          </a:p>
          <a:p>
            <a:pPr algn="ctr">
              <a:lnSpc>
                <a:spcPct val="50000"/>
              </a:lnSpc>
              <a:spcBef>
                <a:spcPct val="50000"/>
              </a:spcBef>
            </a:pPr>
            <a:r>
              <a:rPr lang="en-US" sz="800" b="1"/>
              <a:t>Salatiel</a:t>
            </a:r>
          </a:p>
          <a:p>
            <a:pPr algn="ctr">
              <a:lnSpc>
                <a:spcPct val="50000"/>
              </a:lnSpc>
              <a:spcBef>
                <a:spcPct val="50000"/>
              </a:spcBef>
            </a:pPr>
            <a:r>
              <a:rPr lang="en-US" sz="800" b="1"/>
              <a:t>Zorobabel</a:t>
            </a:r>
          </a:p>
          <a:p>
            <a:pPr algn="ctr">
              <a:lnSpc>
                <a:spcPct val="50000"/>
              </a:lnSpc>
              <a:spcBef>
                <a:spcPct val="50000"/>
              </a:spcBef>
            </a:pPr>
            <a:endParaRPr lang="en-US" sz="800" b="1" u="sng"/>
          </a:p>
        </p:txBody>
      </p:sp>
      <p:sp>
        <p:nvSpPr>
          <p:cNvPr id="62472" name="Text Box 10"/>
          <p:cNvSpPr txBox="1">
            <a:spLocks noChangeArrowheads="1"/>
          </p:cNvSpPr>
          <p:nvPr/>
        </p:nvSpPr>
        <p:spPr bwMode="auto">
          <a:xfrm>
            <a:off x="2701925" y="5292725"/>
            <a:ext cx="143986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800" b="1"/>
              <a:t>Fares</a:t>
            </a:r>
          </a:p>
          <a:p>
            <a:pPr algn="ctr">
              <a:lnSpc>
                <a:spcPct val="50000"/>
              </a:lnSpc>
              <a:spcBef>
                <a:spcPct val="50000"/>
              </a:spcBef>
            </a:pPr>
            <a:r>
              <a:rPr lang="en-US" sz="800" b="1"/>
              <a:t>Jezrón</a:t>
            </a:r>
          </a:p>
          <a:p>
            <a:pPr algn="ctr">
              <a:lnSpc>
                <a:spcPct val="50000"/>
              </a:lnSpc>
              <a:spcBef>
                <a:spcPct val="50000"/>
              </a:spcBef>
            </a:pPr>
            <a:r>
              <a:rPr lang="en-US" sz="800" b="1"/>
              <a:t>Ram</a:t>
            </a:r>
          </a:p>
          <a:p>
            <a:pPr algn="ctr">
              <a:lnSpc>
                <a:spcPct val="50000"/>
              </a:lnSpc>
              <a:spcBef>
                <a:spcPct val="50000"/>
              </a:spcBef>
            </a:pPr>
            <a:r>
              <a:rPr lang="en-US" sz="800" b="1"/>
              <a:t>Aram</a:t>
            </a:r>
          </a:p>
          <a:p>
            <a:pPr algn="ctr">
              <a:lnSpc>
                <a:spcPct val="50000"/>
              </a:lnSpc>
              <a:spcBef>
                <a:spcPct val="50000"/>
              </a:spcBef>
            </a:pPr>
            <a:r>
              <a:rPr lang="en-US" sz="800" b="1"/>
              <a:t>Aminadab</a:t>
            </a:r>
          </a:p>
          <a:p>
            <a:pPr algn="ctr">
              <a:lnSpc>
                <a:spcPct val="50000"/>
              </a:lnSpc>
              <a:spcBef>
                <a:spcPct val="50000"/>
              </a:spcBef>
            </a:pPr>
            <a:r>
              <a:rPr lang="en-US" sz="800" b="1"/>
              <a:t>Naasón</a:t>
            </a:r>
          </a:p>
          <a:p>
            <a:pPr algn="ctr">
              <a:lnSpc>
                <a:spcPct val="50000"/>
              </a:lnSpc>
              <a:spcBef>
                <a:spcPct val="50000"/>
              </a:spcBef>
            </a:pPr>
            <a:r>
              <a:rPr lang="en-US" sz="800" b="1"/>
              <a:t>Salmón</a:t>
            </a:r>
          </a:p>
          <a:p>
            <a:pPr algn="ctr">
              <a:lnSpc>
                <a:spcPct val="50000"/>
              </a:lnSpc>
              <a:spcBef>
                <a:spcPct val="50000"/>
              </a:spcBef>
            </a:pPr>
            <a:r>
              <a:rPr lang="en-US" sz="800" b="1"/>
              <a:t>Booz</a:t>
            </a:r>
          </a:p>
          <a:p>
            <a:pPr algn="ctr">
              <a:lnSpc>
                <a:spcPct val="50000"/>
              </a:lnSpc>
              <a:spcBef>
                <a:spcPct val="50000"/>
              </a:spcBef>
            </a:pPr>
            <a:r>
              <a:rPr lang="en-US" sz="800" b="1"/>
              <a:t>Obed</a:t>
            </a:r>
          </a:p>
          <a:p>
            <a:pPr algn="ctr">
              <a:lnSpc>
                <a:spcPct val="50000"/>
              </a:lnSpc>
              <a:spcBef>
                <a:spcPct val="50000"/>
              </a:spcBef>
            </a:pPr>
            <a:r>
              <a:rPr lang="en-US" sz="800" b="1"/>
              <a:t>Isaí</a:t>
            </a:r>
          </a:p>
          <a:p>
            <a:pPr algn="ctr">
              <a:lnSpc>
                <a:spcPct val="50000"/>
              </a:lnSpc>
              <a:spcBef>
                <a:spcPct val="50000"/>
              </a:spcBef>
            </a:pPr>
            <a:endParaRPr lang="en-US" sz="800" b="1"/>
          </a:p>
          <a:p>
            <a:pPr algn="ctr">
              <a:lnSpc>
                <a:spcPct val="50000"/>
              </a:lnSpc>
              <a:spcBef>
                <a:spcPct val="50000"/>
              </a:spcBef>
            </a:pPr>
            <a:endParaRPr lang="en-US" sz="800" b="1"/>
          </a:p>
        </p:txBody>
      </p:sp>
      <p:sp>
        <p:nvSpPr>
          <p:cNvPr id="62473" name="Text Box 11"/>
          <p:cNvSpPr txBox="1">
            <a:spLocks noChangeArrowheads="1"/>
          </p:cNvSpPr>
          <p:nvPr/>
        </p:nvSpPr>
        <p:spPr bwMode="auto">
          <a:xfrm>
            <a:off x="4129088" y="5229225"/>
            <a:ext cx="103028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1300" b="1" u="sng"/>
              <a:t>Salomón</a:t>
            </a:r>
            <a:endParaRPr lang="en-US" sz="800" b="1" u="sng"/>
          </a:p>
          <a:p>
            <a:pPr algn="ctr">
              <a:lnSpc>
                <a:spcPct val="50000"/>
              </a:lnSpc>
              <a:spcBef>
                <a:spcPct val="50000"/>
              </a:spcBef>
            </a:pPr>
            <a:r>
              <a:rPr lang="en-US" sz="800" b="1"/>
              <a:t>Roboán</a:t>
            </a:r>
          </a:p>
          <a:p>
            <a:pPr algn="ctr">
              <a:lnSpc>
                <a:spcPct val="50000"/>
              </a:lnSpc>
              <a:spcBef>
                <a:spcPct val="50000"/>
              </a:spcBef>
            </a:pPr>
            <a:r>
              <a:rPr lang="en-US" sz="800" b="1"/>
              <a:t>Abías</a:t>
            </a:r>
          </a:p>
          <a:p>
            <a:pPr algn="ctr">
              <a:lnSpc>
                <a:spcPct val="50000"/>
              </a:lnSpc>
              <a:spcBef>
                <a:spcPct val="50000"/>
              </a:spcBef>
            </a:pPr>
            <a:r>
              <a:rPr lang="en-US" sz="800" b="1"/>
              <a:t>Asá</a:t>
            </a:r>
          </a:p>
          <a:p>
            <a:pPr algn="ctr">
              <a:lnSpc>
                <a:spcPct val="50000"/>
              </a:lnSpc>
              <a:spcBef>
                <a:spcPct val="50000"/>
              </a:spcBef>
            </a:pPr>
            <a:r>
              <a:rPr lang="en-US" sz="800" b="1"/>
              <a:t>Josafat</a:t>
            </a:r>
          </a:p>
          <a:p>
            <a:pPr algn="ctr">
              <a:lnSpc>
                <a:spcPct val="50000"/>
              </a:lnSpc>
              <a:spcBef>
                <a:spcPct val="50000"/>
              </a:spcBef>
            </a:pPr>
            <a:r>
              <a:rPr lang="en-US" sz="800" b="1"/>
              <a:t>Jorán</a:t>
            </a:r>
          </a:p>
          <a:p>
            <a:pPr algn="ctr">
              <a:lnSpc>
                <a:spcPct val="50000"/>
              </a:lnSpc>
              <a:spcBef>
                <a:spcPct val="50000"/>
              </a:spcBef>
            </a:pPr>
            <a:r>
              <a:rPr lang="en-US" sz="800" b="1"/>
              <a:t>Uzías</a:t>
            </a:r>
          </a:p>
          <a:p>
            <a:pPr algn="ctr">
              <a:lnSpc>
                <a:spcPct val="50000"/>
              </a:lnSpc>
              <a:spcBef>
                <a:spcPct val="50000"/>
              </a:spcBef>
            </a:pPr>
            <a:r>
              <a:rPr lang="en-US" sz="800" b="1"/>
              <a:t>Jotán</a:t>
            </a:r>
          </a:p>
          <a:p>
            <a:pPr algn="ctr">
              <a:lnSpc>
                <a:spcPct val="50000"/>
              </a:lnSpc>
              <a:spcBef>
                <a:spcPct val="50000"/>
              </a:spcBef>
            </a:pPr>
            <a:r>
              <a:rPr lang="en-US" sz="800" b="1"/>
              <a:t>Acaz</a:t>
            </a:r>
          </a:p>
          <a:p>
            <a:pPr algn="ctr">
              <a:lnSpc>
                <a:spcPct val="50000"/>
              </a:lnSpc>
              <a:spcBef>
                <a:spcPct val="50000"/>
              </a:spcBef>
            </a:pPr>
            <a:r>
              <a:rPr lang="en-US" sz="800" b="1"/>
              <a:t>Ezequías</a:t>
            </a:r>
          </a:p>
          <a:p>
            <a:pPr algn="ctr">
              <a:lnSpc>
                <a:spcPct val="50000"/>
              </a:lnSpc>
              <a:spcBef>
                <a:spcPct val="50000"/>
              </a:spcBef>
            </a:pPr>
            <a:r>
              <a:rPr lang="en-US" sz="800" b="1"/>
              <a:t>Manasés</a:t>
            </a:r>
          </a:p>
          <a:p>
            <a:pPr algn="ctr">
              <a:lnSpc>
                <a:spcPct val="50000"/>
              </a:lnSpc>
              <a:spcBef>
                <a:spcPct val="50000"/>
              </a:spcBef>
            </a:pPr>
            <a:r>
              <a:rPr lang="en-US" sz="800" b="1"/>
              <a:t>Amón</a:t>
            </a:r>
          </a:p>
          <a:p>
            <a:pPr algn="ctr">
              <a:lnSpc>
                <a:spcPct val="50000"/>
              </a:lnSpc>
              <a:spcBef>
                <a:spcPct val="50000"/>
              </a:spcBef>
            </a:pPr>
            <a:r>
              <a:rPr lang="en-US" sz="800" b="1"/>
              <a:t>Josías            </a:t>
            </a:r>
          </a:p>
          <a:p>
            <a:pPr algn="ctr">
              <a:lnSpc>
                <a:spcPct val="50000"/>
              </a:lnSpc>
              <a:spcBef>
                <a:spcPct val="50000"/>
              </a:spcBef>
            </a:pPr>
            <a:r>
              <a:rPr lang="en-US" sz="800" b="1"/>
              <a:t>Jeconías</a:t>
            </a:r>
          </a:p>
          <a:p>
            <a:pPr algn="ctr">
              <a:lnSpc>
                <a:spcPct val="130000"/>
              </a:lnSpc>
              <a:spcBef>
                <a:spcPct val="50000"/>
              </a:spcBef>
            </a:pPr>
            <a:r>
              <a:rPr lang="en-US" sz="800" b="1" u="sng"/>
              <a:t>Su línea fue maldecida; ver   JER. 22: 24-30); Aquí termina la línea de sangre; pero la línea legal continúa.</a:t>
            </a:r>
          </a:p>
          <a:p>
            <a:pPr algn="ctr">
              <a:lnSpc>
                <a:spcPct val="50000"/>
              </a:lnSpc>
              <a:spcBef>
                <a:spcPct val="50000"/>
              </a:spcBef>
            </a:pPr>
            <a:endParaRPr lang="en-US" sz="800" b="1"/>
          </a:p>
        </p:txBody>
      </p:sp>
      <p:sp>
        <p:nvSpPr>
          <p:cNvPr id="95244" name="Text Box 12"/>
          <p:cNvSpPr txBox="1">
            <a:spLocks noChangeArrowheads="1"/>
          </p:cNvSpPr>
          <p:nvPr/>
        </p:nvSpPr>
        <p:spPr bwMode="auto">
          <a:xfrm>
            <a:off x="822325" y="1133475"/>
            <a:ext cx="5353050" cy="261938"/>
          </a:xfrm>
          <a:prstGeom prst="rect">
            <a:avLst/>
          </a:prstGeom>
          <a:noFill/>
          <a:ln w="381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defRPr/>
            </a:pPr>
            <a:r>
              <a:rPr lang="es-ES" sz="2300" b="1" i="1" smtClean="0"/>
              <a:t>La genealogía de Jesucristo</a:t>
            </a:r>
            <a:endParaRPr lang="en-US" sz="2300" b="1" i="1" smtClean="0"/>
          </a:p>
        </p:txBody>
      </p:sp>
      <p:sp>
        <p:nvSpPr>
          <p:cNvPr id="62475" name="Text Box 13"/>
          <p:cNvSpPr txBox="1">
            <a:spLocks noChangeArrowheads="1"/>
          </p:cNvSpPr>
          <p:nvPr/>
        </p:nvSpPr>
        <p:spPr bwMode="auto">
          <a:xfrm>
            <a:off x="5095875" y="6381750"/>
            <a:ext cx="126206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endParaRPr lang="en-US" sz="800" b="1"/>
          </a:p>
          <a:p>
            <a:pPr algn="ctr">
              <a:lnSpc>
                <a:spcPct val="50000"/>
              </a:lnSpc>
              <a:spcBef>
                <a:spcPct val="50000"/>
              </a:spcBef>
            </a:pPr>
            <a:endParaRPr lang="en-US" sz="800" b="1"/>
          </a:p>
          <a:p>
            <a:pPr algn="ctr">
              <a:lnSpc>
                <a:spcPct val="50000"/>
              </a:lnSpc>
              <a:spcBef>
                <a:spcPct val="50000"/>
              </a:spcBef>
            </a:pPr>
            <a:r>
              <a:rPr lang="en-US" sz="800" b="1"/>
              <a:t>Salatiel</a:t>
            </a:r>
          </a:p>
          <a:p>
            <a:pPr algn="ctr">
              <a:lnSpc>
                <a:spcPct val="50000"/>
              </a:lnSpc>
              <a:spcBef>
                <a:spcPct val="50000"/>
              </a:spcBef>
            </a:pPr>
            <a:r>
              <a:rPr lang="en-US" sz="800" b="1"/>
              <a:t>Zorobabel </a:t>
            </a:r>
          </a:p>
          <a:p>
            <a:pPr algn="ctr">
              <a:lnSpc>
                <a:spcPct val="50000"/>
              </a:lnSpc>
              <a:spcBef>
                <a:spcPct val="50000"/>
              </a:spcBef>
            </a:pPr>
            <a:r>
              <a:rPr lang="en-US" sz="800" b="1"/>
              <a:t>Abiud</a:t>
            </a:r>
          </a:p>
          <a:p>
            <a:pPr algn="ctr">
              <a:lnSpc>
                <a:spcPct val="50000"/>
              </a:lnSpc>
              <a:spcBef>
                <a:spcPct val="50000"/>
              </a:spcBef>
            </a:pPr>
            <a:r>
              <a:rPr lang="en-US" sz="800" b="1"/>
              <a:t>Eliquín</a:t>
            </a:r>
          </a:p>
          <a:p>
            <a:pPr algn="ctr">
              <a:lnSpc>
                <a:spcPct val="50000"/>
              </a:lnSpc>
              <a:spcBef>
                <a:spcPct val="50000"/>
              </a:spcBef>
            </a:pPr>
            <a:r>
              <a:rPr lang="en-US" sz="800" b="1"/>
              <a:t>Azor</a:t>
            </a:r>
          </a:p>
          <a:p>
            <a:pPr algn="ctr">
              <a:lnSpc>
                <a:spcPct val="50000"/>
              </a:lnSpc>
              <a:spcBef>
                <a:spcPct val="50000"/>
              </a:spcBef>
            </a:pPr>
            <a:r>
              <a:rPr lang="en-US" sz="800" b="1"/>
              <a:t>Sadoc</a:t>
            </a:r>
          </a:p>
          <a:p>
            <a:pPr algn="ctr">
              <a:lnSpc>
                <a:spcPct val="50000"/>
              </a:lnSpc>
              <a:spcBef>
                <a:spcPct val="50000"/>
              </a:spcBef>
            </a:pPr>
            <a:r>
              <a:rPr lang="en-US" sz="800" b="1"/>
              <a:t>Aquín</a:t>
            </a:r>
          </a:p>
          <a:p>
            <a:pPr algn="ctr">
              <a:lnSpc>
                <a:spcPct val="50000"/>
              </a:lnSpc>
              <a:spcBef>
                <a:spcPct val="50000"/>
              </a:spcBef>
            </a:pPr>
            <a:r>
              <a:rPr lang="en-US" sz="800" b="1"/>
              <a:t>Eliud</a:t>
            </a:r>
          </a:p>
          <a:p>
            <a:pPr algn="ctr">
              <a:lnSpc>
                <a:spcPct val="50000"/>
              </a:lnSpc>
              <a:spcBef>
                <a:spcPct val="50000"/>
              </a:spcBef>
            </a:pPr>
            <a:r>
              <a:rPr lang="en-US" sz="800" b="1"/>
              <a:t>Eleazar</a:t>
            </a:r>
          </a:p>
          <a:p>
            <a:pPr algn="ctr">
              <a:lnSpc>
                <a:spcPct val="50000"/>
              </a:lnSpc>
              <a:spcBef>
                <a:spcPct val="50000"/>
              </a:spcBef>
            </a:pPr>
            <a:r>
              <a:rPr lang="en-US" sz="800" b="1"/>
              <a:t>Matán</a:t>
            </a:r>
          </a:p>
          <a:p>
            <a:pPr algn="ctr">
              <a:lnSpc>
                <a:spcPct val="50000"/>
              </a:lnSpc>
              <a:spcBef>
                <a:spcPct val="50000"/>
              </a:spcBef>
            </a:pPr>
            <a:r>
              <a:rPr lang="en-US" sz="800" b="1"/>
              <a:t>Jacob</a:t>
            </a:r>
          </a:p>
          <a:p>
            <a:pPr algn="ctr">
              <a:lnSpc>
                <a:spcPct val="50000"/>
              </a:lnSpc>
              <a:spcBef>
                <a:spcPct val="50000"/>
              </a:spcBef>
            </a:pPr>
            <a:r>
              <a:rPr lang="en-US" sz="1300" b="1" i="1" u="sng"/>
              <a:t>José</a:t>
            </a:r>
            <a:endParaRPr lang="en-US" sz="800" b="1"/>
          </a:p>
          <a:p>
            <a:pPr algn="ctr">
              <a:lnSpc>
                <a:spcPct val="50000"/>
              </a:lnSpc>
              <a:spcBef>
                <a:spcPct val="50000"/>
              </a:spcBef>
            </a:pPr>
            <a:endParaRPr lang="en-US" sz="800" b="1" u="sng"/>
          </a:p>
        </p:txBody>
      </p:sp>
      <p:sp>
        <p:nvSpPr>
          <p:cNvPr id="62476" name="Line 14"/>
          <p:cNvSpPr>
            <a:spLocks noChangeShapeType="1"/>
          </p:cNvSpPr>
          <p:nvPr/>
        </p:nvSpPr>
        <p:spPr bwMode="auto">
          <a:xfrm flipV="1">
            <a:off x="887413" y="8324850"/>
            <a:ext cx="508635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7" name="Line 15"/>
          <p:cNvSpPr>
            <a:spLocks noChangeShapeType="1"/>
          </p:cNvSpPr>
          <p:nvPr/>
        </p:nvSpPr>
        <p:spPr bwMode="auto">
          <a:xfrm>
            <a:off x="3440113" y="8316913"/>
            <a:ext cx="0" cy="936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8" name="Text Box 16"/>
          <p:cNvSpPr txBox="1">
            <a:spLocks noChangeArrowheads="1"/>
          </p:cNvSpPr>
          <p:nvPr/>
        </p:nvSpPr>
        <p:spPr bwMode="auto">
          <a:xfrm>
            <a:off x="1855788" y="1798638"/>
            <a:ext cx="190500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800" b="1"/>
              <a:t>Caín                Abel           Set</a:t>
            </a:r>
          </a:p>
        </p:txBody>
      </p:sp>
      <p:sp>
        <p:nvSpPr>
          <p:cNvPr id="62479" name="Text Box 17"/>
          <p:cNvSpPr txBox="1">
            <a:spLocks noChangeArrowheads="1"/>
          </p:cNvSpPr>
          <p:nvPr/>
        </p:nvSpPr>
        <p:spPr bwMode="auto">
          <a:xfrm>
            <a:off x="2366963" y="1368425"/>
            <a:ext cx="106680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800" b="1"/>
              <a:t>Adán -- Eva</a:t>
            </a:r>
          </a:p>
        </p:txBody>
      </p:sp>
      <p:sp>
        <p:nvSpPr>
          <p:cNvPr id="62480" name="Line 18"/>
          <p:cNvSpPr>
            <a:spLocks noChangeShapeType="1"/>
          </p:cNvSpPr>
          <p:nvPr/>
        </p:nvSpPr>
        <p:spPr bwMode="auto">
          <a:xfrm>
            <a:off x="2484438" y="1512888"/>
            <a:ext cx="76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1" name="Line 19"/>
          <p:cNvSpPr>
            <a:spLocks noChangeShapeType="1"/>
          </p:cNvSpPr>
          <p:nvPr/>
        </p:nvSpPr>
        <p:spPr bwMode="auto">
          <a:xfrm>
            <a:off x="2889250" y="1512888"/>
            <a:ext cx="0" cy="1381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2" name="Line 20"/>
          <p:cNvSpPr>
            <a:spLocks noChangeShapeType="1"/>
          </p:cNvSpPr>
          <p:nvPr/>
        </p:nvSpPr>
        <p:spPr bwMode="auto">
          <a:xfrm>
            <a:off x="3421063" y="4656138"/>
            <a:ext cx="0" cy="777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3" name="Line 21"/>
          <p:cNvSpPr>
            <a:spLocks noChangeShapeType="1"/>
          </p:cNvSpPr>
          <p:nvPr/>
        </p:nvSpPr>
        <p:spPr bwMode="auto">
          <a:xfrm>
            <a:off x="3421063" y="4572000"/>
            <a:ext cx="0" cy="1063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4" name="Text Box 22"/>
          <p:cNvSpPr txBox="1">
            <a:spLocks noChangeArrowheads="1"/>
          </p:cNvSpPr>
          <p:nvPr/>
        </p:nvSpPr>
        <p:spPr bwMode="auto">
          <a:xfrm>
            <a:off x="736600" y="8318500"/>
            <a:ext cx="2095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i="1" u="sng">
                <a:latin typeface="Helvetica" charset="0"/>
              </a:rPr>
              <a:t>La línea de sangre</a:t>
            </a:r>
          </a:p>
        </p:txBody>
      </p:sp>
      <p:sp>
        <p:nvSpPr>
          <p:cNvPr id="62485" name="Text Box 23"/>
          <p:cNvSpPr txBox="1">
            <a:spLocks noChangeArrowheads="1"/>
          </p:cNvSpPr>
          <p:nvPr/>
        </p:nvSpPr>
        <p:spPr bwMode="auto">
          <a:xfrm>
            <a:off x="4392613" y="8302625"/>
            <a:ext cx="19431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i="1" u="sng">
                <a:latin typeface="Helvetica" charset="0"/>
              </a:rPr>
              <a:t>La línea legal</a:t>
            </a:r>
          </a:p>
        </p:txBody>
      </p:sp>
      <p:sp>
        <p:nvSpPr>
          <p:cNvPr id="62486" name="Line 24"/>
          <p:cNvSpPr>
            <a:spLocks noChangeShapeType="1"/>
          </p:cNvSpPr>
          <p:nvPr/>
        </p:nvSpPr>
        <p:spPr bwMode="auto">
          <a:xfrm>
            <a:off x="2609850" y="8461375"/>
            <a:ext cx="42703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87" name="Line 25"/>
          <p:cNvSpPr>
            <a:spLocks noChangeShapeType="1"/>
          </p:cNvSpPr>
          <p:nvPr/>
        </p:nvSpPr>
        <p:spPr bwMode="auto">
          <a:xfrm flipH="1" flipV="1">
            <a:off x="3841750" y="8472488"/>
            <a:ext cx="863600" cy="47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88" name="Rectangle 26"/>
          <p:cNvSpPr>
            <a:spLocks noChangeArrowheads="1"/>
          </p:cNvSpPr>
          <p:nvPr/>
        </p:nvSpPr>
        <p:spPr bwMode="auto">
          <a:xfrm>
            <a:off x="2884488" y="6562725"/>
            <a:ext cx="1055687" cy="573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89" name="Text Box 27"/>
          <p:cNvSpPr txBox="1">
            <a:spLocks noChangeArrowheads="1"/>
          </p:cNvSpPr>
          <p:nvPr/>
        </p:nvSpPr>
        <p:spPr bwMode="auto">
          <a:xfrm>
            <a:off x="2586038" y="6619875"/>
            <a:ext cx="16240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1100" b="1"/>
              <a:t>David</a:t>
            </a:r>
          </a:p>
          <a:p>
            <a:pPr algn="ctr">
              <a:lnSpc>
                <a:spcPct val="50000"/>
              </a:lnSpc>
              <a:spcBef>
                <a:spcPct val="50000"/>
              </a:spcBef>
            </a:pPr>
            <a:r>
              <a:rPr lang="en-US" sz="1100" b="1"/>
              <a:t>y </a:t>
            </a:r>
          </a:p>
          <a:p>
            <a:pPr>
              <a:lnSpc>
                <a:spcPct val="50000"/>
              </a:lnSpc>
              <a:spcBef>
                <a:spcPct val="50000"/>
              </a:spcBef>
            </a:pPr>
            <a:r>
              <a:rPr lang="en-US" sz="1100" b="1"/>
              <a:t>            Betsabé</a:t>
            </a:r>
          </a:p>
        </p:txBody>
      </p:sp>
      <p:sp>
        <p:nvSpPr>
          <p:cNvPr id="62490" name="Text Box 28"/>
          <p:cNvSpPr txBox="1">
            <a:spLocks noChangeArrowheads="1"/>
          </p:cNvSpPr>
          <p:nvPr/>
        </p:nvSpPr>
        <p:spPr bwMode="auto">
          <a:xfrm>
            <a:off x="1317625" y="8426450"/>
            <a:ext cx="41640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1700" b="1"/>
              <a:t>Jesús</a:t>
            </a:r>
            <a:endParaRPr lang="en-US" sz="900" b="1"/>
          </a:p>
          <a:p>
            <a:pPr algn="ctr">
              <a:lnSpc>
                <a:spcPct val="50000"/>
              </a:lnSpc>
              <a:spcBef>
                <a:spcPct val="50000"/>
              </a:spcBef>
            </a:pPr>
            <a:r>
              <a:rPr lang="en-US" sz="900" b="1"/>
              <a:t>El Cristo (CHRISTOS: </a:t>
            </a:r>
            <a:r>
              <a:rPr lang="ja-JP" altLang="en-US" sz="900" b="1"/>
              <a:t>“</a:t>
            </a:r>
            <a:r>
              <a:rPr lang="en-US" altLang="ja-JP" sz="900" b="1"/>
              <a:t>Ungido</a:t>
            </a:r>
            <a:r>
              <a:rPr lang="ja-JP" altLang="en-US" sz="900" b="1"/>
              <a:t>”</a:t>
            </a:r>
            <a:r>
              <a:rPr lang="en-US" altLang="ja-JP" sz="900" b="1"/>
              <a:t>) – El hijo de Dios</a:t>
            </a:r>
            <a:endParaRPr lang="en-US" sz="900" b="1"/>
          </a:p>
        </p:txBody>
      </p:sp>
      <p:sp>
        <p:nvSpPr>
          <p:cNvPr id="62491" name="Text Box 29"/>
          <p:cNvSpPr txBox="1">
            <a:spLocks noChangeArrowheads="1"/>
          </p:cNvSpPr>
          <p:nvPr/>
        </p:nvSpPr>
        <p:spPr bwMode="auto">
          <a:xfrm>
            <a:off x="4148138" y="2055813"/>
            <a:ext cx="2401887"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pPr>
            <a:endParaRPr lang="en-US" sz="1300" b="1" u="sng"/>
          </a:p>
          <a:p>
            <a:pPr algn="ctr">
              <a:lnSpc>
                <a:spcPct val="50000"/>
              </a:lnSpc>
              <a:spcBef>
                <a:spcPct val="50000"/>
              </a:spcBef>
            </a:pPr>
            <a:r>
              <a:rPr lang="en-US" sz="2300" b="1"/>
              <a:t>José</a:t>
            </a:r>
          </a:p>
          <a:p>
            <a:pPr algn="ctr">
              <a:lnSpc>
                <a:spcPct val="50000"/>
              </a:lnSpc>
              <a:spcBef>
                <a:spcPct val="50000"/>
              </a:spcBef>
            </a:pPr>
            <a:r>
              <a:rPr lang="en-US" sz="2300" b="1"/>
              <a:t>Mateo 1:1-17</a:t>
            </a:r>
          </a:p>
          <a:p>
            <a:pPr>
              <a:lnSpc>
                <a:spcPct val="50000"/>
              </a:lnSpc>
              <a:spcBef>
                <a:spcPct val="50000"/>
              </a:spcBef>
            </a:pPr>
            <a:r>
              <a:rPr lang="en-US" sz="1300" b="1"/>
              <a:t>• La línea  ___________,</a:t>
            </a:r>
          </a:p>
          <a:p>
            <a:pPr>
              <a:lnSpc>
                <a:spcPct val="50000"/>
              </a:lnSpc>
              <a:spcBef>
                <a:spcPct val="50000"/>
              </a:spcBef>
            </a:pPr>
            <a:r>
              <a:rPr lang="en-US" sz="1300" b="1"/>
              <a:t>             ____________</a:t>
            </a:r>
          </a:p>
          <a:p>
            <a:pPr>
              <a:lnSpc>
                <a:spcPct val="50000"/>
              </a:lnSpc>
              <a:spcBef>
                <a:spcPct val="50000"/>
              </a:spcBef>
            </a:pPr>
            <a:r>
              <a:rPr lang="es-ES" sz="900" b="1"/>
              <a:t>• </a:t>
            </a:r>
            <a:r>
              <a:rPr lang="es-ES" sz="900" b="1" u="sng"/>
              <a:t>Adelante desde Abraham</a:t>
            </a:r>
            <a:endParaRPr lang="es-ES" sz="900" b="1"/>
          </a:p>
          <a:p>
            <a:pPr>
              <a:lnSpc>
                <a:spcPct val="50000"/>
              </a:lnSpc>
              <a:spcBef>
                <a:spcPct val="50000"/>
              </a:spcBef>
            </a:pPr>
            <a:r>
              <a:rPr lang="es-ES" sz="900" b="1"/>
              <a:t>     Hijo de David,</a:t>
            </a:r>
          </a:p>
          <a:p>
            <a:pPr>
              <a:lnSpc>
                <a:spcPct val="50000"/>
              </a:lnSpc>
              <a:spcBef>
                <a:spcPct val="50000"/>
              </a:spcBef>
            </a:pPr>
            <a:r>
              <a:rPr lang="es-ES" sz="900" b="1"/>
              <a:t>     a través de José</a:t>
            </a:r>
          </a:p>
          <a:p>
            <a:pPr>
              <a:lnSpc>
                <a:spcPct val="50000"/>
              </a:lnSpc>
              <a:spcBef>
                <a:spcPct val="50000"/>
              </a:spcBef>
            </a:pPr>
            <a:r>
              <a:rPr lang="es-ES" sz="900" b="1"/>
              <a:t>• </a:t>
            </a:r>
            <a:r>
              <a:rPr lang="es-ES" sz="900" b="1" u="sng"/>
              <a:t>La línea legal</a:t>
            </a:r>
          </a:p>
          <a:p>
            <a:pPr>
              <a:lnSpc>
                <a:spcPct val="50000"/>
              </a:lnSpc>
              <a:spcBef>
                <a:spcPct val="50000"/>
              </a:spcBef>
            </a:pPr>
            <a:r>
              <a:rPr lang="es-ES" sz="900" b="1"/>
              <a:t>• Una revelación para los judíos</a:t>
            </a:r>
            <a:endParaRPr lang="en-US" sz="900" b="1"/>
          </a:p>
        </p:txBody>
      </p:sp>
      <p:sp>
        <p:nvSpPr>
          <p:cNvPr id="62492" name="Rectangle 30"/>
          <p:cNvSpPr>
            <a:spLocks noChangeArrowheads="1"/>
          </p:cNvSpPr>
          <p:nvPr/>
        </p:nvSpPr>
        <p:spPr bwMode="auto">
          <a:xfrm>
            <a:off x="4111625" y="2141538"/>
            <a:ext cx="2382838" cy="19796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3" name="Text Box 31"/>
          <p:cNvSpPr txBox="1">
            <a:spLocks noChangeArrowheads="1"/>
          </p:cNvSpPr>
          <p:nvPr/>
        </p:nvSpPr>
        <p:spPr bwMode="auto">
          <a:xfrm>
            <a:off x="465138" y="2333625"/>
            <a:ext cx="21939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sz="2300" b="1"/>
              <a:t>María</a:t>
            </a:r>
            <a:endParaRPr lang="en-US" sz="1300" b="1"/>
          </a:p>
          <a:p>
            <a:pPr algn="ctr">
              <a:lnSpc>
                <a:spcPct val="50000"/>
              </a:lnSpc>
              <a:spcBef>
                <a:spcPct val="50000"/>
              </a:spcBef>
            </a:pPr>
            <a:r>
              <a:rPr lang="en-US" sz="2300" b="1"/>
              <a:t>Lucas 3:23-38</a:t>
            </a:r>
            <a:endParaRPr lang="en-US" sz="1300" b="1"/>
          </a:p>
          <a:p>
            <a:pPr>
              <a:lnSpc>
                <a:spcPct val="50000"/>
              </a:lnSpc>
              <a:spcBef>
                <a:spcPct val="50000"/>
              </a:spcBef>
            </a:pPr>
            <a:r>
              <a:rPr lang="en-US" sz="1300" b="1"/>
              <a:t>• </a:t>
            </a:r>
            <a:r>
              <a:rPr lang="es-ES" sz="900" b="1"/>
              <a:t>La línea de </a:t>
            </a:r>
            <a:r>
              <a:rPr lang="en-US" sz="900" b="1"/>
              <a:t>_________</a:t>
            </a:r>
            <a:endParaRPr lang="es-ES" sz="900" b="1"/>
          </a:p>
          <a:p>
            <a:pPr>
              <a:lnSpc>
                <a:spcPct val="50000"/>
              </a:lnSpc>
              <a:spcBef>
                <a:spcPct val="50000"/>
              </a:spcBef>
            </a:pPr>
            <a:r>
              <a:rPr lang="es-ES" sz="900" b="1"/>
              <a:t>• </a:t>
            </a:r>
            <a:r>
              <a:rPr lang="es-ES" sz="900" b="1" u="sng"/>
              <a:t>Atrás hasta Adán</a:t>
            </a:r>
            <a:r>
              <a:rPr lang="es-ES" sz="900" b="1"/>
              <a:t>  a través de </a:t>
            </a:r>
          </a:p>
          <a:p>
            <a:pPr>
              <a:lnSpc>
                <a:spcPct val="50000"/>
              </a:lnSpc>
              <a:spcBef>
                <a:spcPct val="50000"/>
              </a:spcBef>
            </a:pPr>
            <a:r>
              <a:rPr lang="es-ES" sz="900" b="1"/>
              <a:t>      María, la  descendiente directa</a:t>
            </a:r>
          </a:p>
          <a:p>
            <a:pPr>
              <a:lnSpc>
                <a:spcPct val="50000"/>
              </a:lnSpc>
              <a:spcBef>
                <a:spcPct val="50000"/>
              </a:spcBef>
            </a:pPr>
            <a:r>
              <a:rPr lang="es-ES" sz="900" b="1"/>
              <a:t>• Una genealogía a través de</a:t>
            </a:r>
          </a:p>
          <a:p>
            <a:pPr>
              <a:lnSpc>
                <a:spcPct val="50000"/>
              </a:lnSpc>
              <a:spcBef>
                <a:spcPct val="50000"/>
              </a:spcBef>
            </a:pPr>
            <a:r>
              <a:rPr lang="es-ES" sz="900" b="1"/>
              <a:t>     María</a:t>
            </a:r>
          </a:p>
          <a:p>
            <a:pPr>
              <a:lnSpc>
                <a:spcPct val="50000"/>
              </a:lnSpc>
              <a:spcBef>
                <a:spcPct val="50000"/>
              </a:spcBef>
            </a:pPr>
            <a:r>
              <a:rPr lang="es-ES" sz="900" b="1"/>
              <a:t>• </a:t>
            </a:r>
            <a:r>
              <a:rPr lang="es-ES" sz="900" b="1" u="sng"/>
              <a:t>Una simiente de la casa de David</a:t>
            </a:r>
            <a:endParaRPr lang="es-ES" sz="900" b="1"/>
          </a:p>
          <a:p>
            <a:pPr>
              <a:lnSpc>
                <a:spcPct val="50000"/>
              </a:lnSpc>
              <a:spcBef>
                <a:spcPct val="50000"/>
              </a:spcBef>
            </a:pPr>
            <a:r>
              <a:rPr lang="es-ES" sz="900" b="1"/>
              <a:t>  (2 S 7: 12, 13;  Ro 1:3)</a:t>
            </a:r>
            <a:endParaRPr lang="en-US" sz="900" b="1" u="sng"/>
          </a:p>
        </p:txBody>
      </p:sp>
      <p:sp>
        <p:nvSpPr>
          <p:cNvPr id="62494" name="Line 32"/>
          <p:cNvSpPr>
            <a:spLocks noChangeShapeType="1"/>
          </p:cNvSpPr>
          <p:nvPr/>
        </p:nvSpPr>
        <p:spPr bwMode="auto">
          <a:xfrm>
            <a:off x="2884488" y="1660525"/>
            <a:ext cx="0" cy="1381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5" name="Line 33"/>
          <p:cNvSpPr>
            <a:spLocks noChangeShapeType="1"/>
          </p:cNvSpPr>
          <p:nvPr/>
        </p:nvSpPr>
        <p:spPr bwMode="auto">
          <a:xfrm flipH="1">
            <a:off x="4357688" y="5453063"/>
            <a:ext cx="15875" cy="1446212"/>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6" name="Line 34"/>
          <p:cNvSpPr>
            <a:spLocks noChangeShapeType="1"/>
          </p:cNvSpPr>
          <p:nvPr/>
        </p:nvSpPr>
        <p:spPr bwMode="auto">
          <a:xfrm flipH="1">
            <a:off x="1531938" y="5697538"/>
            <a:ext cx="0" cy="2471737"/>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7" name="Line 35"/>
          <p:cNvSpPr>
            <a:spLocks noChangeShapeType="1"/>
          </p:cNvSpPr>
          <p:nvPr/>
        </p:nvSpPr>
        <p:spPr bwMode="auto">
          <a:xfrm flipH="1">
            <a:off x="2601913" y="5384800"/>
            <a:ext cx="3175" cy="252095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8" name="Text Box 36"/>
          <p:cNvSpPr txBox="1">
            <a:spLocks noChangeArrowheads="1"/>
          </p:cNvSpPr>
          <p:nvPr/>
        </p:nvSpPr>
        <p:spPr bwMode="auto">
          <a:xfrm>
            <a:off x="5607050" y="4906963"/>
            <a:ext cx="99695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pPr>
            <a:endParaRPr lang="en-US" sz="800" b="1"/>
          </a:p>
          <a:p>
            <a:pPr algn="ctr">
              <a:lnSpc>
                <a:spcPct val="50000"/>
              </a:lnSpc>
              <a:spcBef>
                <a:spcPct val="50000"/>
              </a:spcBef>
            </a:pPr>
            <a:r>
              <a:rPr lang="en-US" sz="800" b="1" u="sng"/>
              <a:t>[Dan, Neftalí]</a:t>
            </a:r>
          </a:p>
        </p:txBody>
      </p:sp>
      <p:sp>
        <p:nvSpPr>
          <p:cNvPr id="62499" name="Text Box 37"/>
          <p:cNvSpPr txBox="1">
            <a:spLocks noChangeArrowheads="1"/>
          </p:cNvSpPr>
          <p:nvPr/>
        </p:nvSpPr>
        <p:spPr bwMode="auto">
          <a:xfrm>
            <a:off x="4449763" y="4905375"/>
            <a:ext cx="13493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endParaRPr lang="en-US" sz="800" b="1"/>
          </a:p>
          <a:p>
            <a:pPr algn="ctr">
              <a:lnSpc>
                <a:spcPct val="50000"/>
              </a:lnSpc>
              <a:spcBef>
                <a:spcPct val="50000"/>
              </a:spcBef>
            </a:pPr>
            <a:r>
              <a:rPr lang="en-US" sz="800" b="1" u="sng"/>
              <a:t>[José, Benjamín]</a:t>
            </a:r>
          </a:p>
        </p:txBody>
      </p:sp>
      <p:sp>
        <p:nvSpPr>
          <p:cNvPr id="62500" name="Text Box 38"/>
          <p:cNvSpPr txBox="1">
            <a:spLocks noChangeArrowheads="1"/>
          </p:cNvSpPr>
          <p:nvPr/>
        </p:nvSpPr>
        <p:spPr bwMode="auto">
          <a:xfrm>
            <a:off x="1333500" y="4822825"/>
            <a:ext cx="3416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pPr>
            <a:endParaRPr lang="en-US" sz="800" b="1"/>
          </a:p>
          <a:p>
            <a:pPr>
              <a:lnSpc>
                <a:spcPct val="50000"/>
              </a:lnSpc>
              <a:spcBef>
                <a:spcPct val="50000"/>
              </a:spcBef>
            </a:pPr>
            <a:r>
              <a:rPr lang="en-US" sz="800" b="1"/>
              <a:t>         </a:t>
            </a:r>
            <a:r>
              <a:rPr lang="en-US" sz="800" b="1" u="sng"/>
              <a:t>[Rubén, Simeón, Leví, Isacar,  </a:t>
            </a:r>
            <a:r>
              <a:rPr lang="en-US" sz="1300" b="1" u="sng"/>
              <a:t>Judá, </a:t>
            </a:r>
            <a:r>
              <a:rPr lang="en-US" sz="800" b="1" u="sng"/>
              <a:t>Zabulón]</a:t>
            </a:r>
          </a:p>
        </p:txBody>
      </p:sp>
      <p:sp>
        <p:nvSpPr>
          <p:cNvPr id="62501" name="Text Box 39"/>
          <p:cNvSpPr txBox="1">
            <a:spLocks noChangeArrowheads="1"/>
          </p:cNvSpPr>
          <p:nvPr/>
        </p:nvSpPr>
        <p:spPr bwMode="auto">
          <a:xfrm>
            <a:off x="603250" y="4713288"/>
            <a:ext cx="6604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b="1"/>
              <a:t>(Zilpá)                                                                                         </a:t>
            </a:r>
          </a:p>
        </p:txBody>
      </p:sp>
      <p:sp>
        <p:nvSpPr>
          <p:cNvPr id="62502" name="Text Box 40"/>
          <p:cNvSpPr txBox="1">
            <a:spLocks noChangeArrowheads="1"/>
          </p:cNvSpPr>
          <p:nvPr/>
        </p:nvSpPr>
        <p:spPr bwMode="auto">
          <a:xfrm>
            <a:off x="3151188" y="4725988"/>
            <a:ext cx="52228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800" b="1"/>
              <a:t>   (Lea)</a:t>
            </a:r>
          </a:p>
        </p:txBody>
      </p:sp>
      <p:sp>
        <p:nvSpPr>
          <p:cNvPr id="62503" name="Text Box 41"/>
          <p:cNvSpPr txBox="1">
            <a:spLocks noChangeArrowheads="1"/>
          </p:cNvSpPr>
          <p:nvPr/>
        </p:nvSpPr>
        <p:spPr bwMode="auto">
          <a:xfrm>
            <a:off x="4805363" y="4713288"/>
            <a:ext cx="66198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800" b="1"/>
              <a:t>(Raquel)</a:t>
            </a:r>
          </a:p>
        </p:txBody>
      </p:sp>
      <p:sp>
        <p:nvSpPr>
          <p:cNvPr id="62504" name="Text Box 42"/>
          <p:cNvSpPr txBox="1">
            <a:spLocks noChangeArrowheads="1"/>
          </p:cNvSpPr>
          <p:nvPr/>
        </p:nvSpPr>
        <p:spPr bwMode="auto">
          <a:xfrm>
            <a:off x="5842000" y="4700588"/>
            <a:ext cx="6604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800" b="1"/>
              <a:t>(Bilhá )</a:t>
            </a:r>
          </a:p>
        </p:txBody>
      </p:sp>
      <p:sp>
        <p:nvSpPr>
          <p:cNvPr id="62505" name="Line 43"/>
          <p:cNvSpPr>
            <a:spLocks noChangeShapeType="1"/>
          </p:cNvSpPr>
          <p:nvPr/>
        </p:nvSpPr>
        <p:spPr bwMode="auto">
          <a:xfrm>
            <a:off x="5141913" y="4643438"/>
            <a:ext cx="0" cy="777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6" name="Text Box 44"/>
          <p:cNvSpPr txBox="1">
            <a:spLocks noChangeArrowheads="1"/>
          </p:cNvSpPr>
          <p:nvPr/>
        </p:nvSpPr>
        <p:spPr bwMode="auto">
          <a:xfrm>
            <a:off x="485775" y="4908550"/>
            <a:ext cx="8826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pPr>
            <a:endParaRPr lang="en-US" sz="800" b="1"/>
          </a:p>
          <a:p>
            <a:pPr>
              <a:lnSpc>
                <a:spcPct val="50000"/>
              </a:lnSpc>
              <a:spcBef>
                <a:spcPct val="50000"/>
              </a:spcBef>
            </a:pPr>
            <a:r>
              <a:rPr lang="en-US" sz="800" b="1" u="sng"/>
              <a:t> [ Gad, Aser]</a:t>
            </a:r>
          </a:p>
        </p:txBody>
      </p:sp>
      <p:sp>
        <p:nvSpPr>
          <p:cNvPr id="62507" name="Line 45"/>
          <p:cNvSpPr>
            <a:spLocks noChangeShapeType="1"/>
          </p:cNvSpPr>
          <p:nvPr/>
        </p:nvSpPr>
        <p:spPr bwMode="auto">
          <a:xfrm>
            <a:off x="917575" y="4876800"/>
            <a:ext cx="0" cy="777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8" name="Line 46"/>
          <p:cNvSpPr>
            <a:spLocks noChangeShapeType="1"/>
          </p:cNvSpPr>
          <p:nvPr/>
        </p:nvSpPr>
        <p:spPr bwMode="auto">
          <a:xfrm>
            <a:off x="5143500" y="4889500"/>
            <a:ext cx="0" cy="777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9" name="Line 47"/>
          <p:cNvSpPr>
            <a:spLocks noChangeShapeType="1"/>
          </p:cNvSpPr>
          <p:nvPr/>
        </p:nvSpPr>
        <p:spPr bwMode="auto">
          <a:xfrm>
            <a:off x="6113463" y="4876800"/>
            <a:ext cx="0" cy="777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0" name="Line 48"/>
          <p:cNvSpPr>
            <a:spLocks noChangeShapeType="1"/>
          </p:cNvSpPr>
          <p:nvPr/>
        </p:nvSpPr>
        <p:spPr bwMode="auto">
          <a:xfrm>
            <a:off x="3411538" y="5146675"/>
            <a:ext cx="0" cy="136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11" name="Line 49"/>
          <p:cNvSpPr>
            <a:spLocks noChangeShapeType="1"/>
          </p:cNvSpPr>
          <p:nvPr/>
        </p:nvSpPr>
        <p:spPr bwMode="auto">
          <a:xfrm>
            <a:off x="5427663" y="6656388"/>
            <a:ext cx="0" cy="1506537"/>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2" name="Rectangle 50"/>
          <p:cNvSpPr>
            <a:spLocks noChangeArrowheads="1"/>
          </p:cNvSpPr>
          <p:nvPr/>
        </p:nvSpPr>
        <p:spPr bwMode="auto">
          <a:xfrm>
            <a:off x="358775" y="2114550"/>
            <a:ext cx="2382838" cy="2006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83" name="Text Box 51"/>
          <p:cNvSpPr txBox="1">
            <a:spLocks noChangeArrowheads="1"/>
          </p:cNvSpPr>
          <p:nvPr/>
        </p:nvSpPr>
        <p:spPr bwMode="auto">
          <a:xfrm>
            <a:off x="690563" y="812800"/>
            <a:ext cx="5353050" cy="215900"/>
          </a:xfrm>
          <a:prstGeom prst="rect">
            <a:avLst/>
          </a:prstGeom>
          <a:noFill/>
          <a:ln w="381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p>
            <a:pPr algn="ctr" defTabSz="862013">
              <a:lnSpc>
                <a:spcPct val="50000"/>
              </a:lnSpc>
              <a:spcBef>
                <a:spcPct val="50000"/>
              </a:spcBef>
              <a:defRPr/>
            </a:pPr>
            <a:r>
              <a:rPr lang="en-US" sz="1700" b="1" i="1">
                <a:latin typeface="Arial" pitchFamily="1" charset="0"/>
                <a:ea typeface="ＭＳ Ｐゴシック" pitchFamily="1" charset="-128"/>
                <a:cs typeface="ＭＳ Ｐゴシック" pitchFamily="1" charset="-128"/>
              </a:rPr>
              <a:t>De Adán a Cristo</a:t>
            </a:r>
          </a:p>
        </p:txBody>
      </p:sp>
      <p:sp>
        <p:nvSpPr>
          <p:cNvPr id="62514" name="Line 52"/>
          <p:cNvSpPr>
            <a:spLocks noChangeShapeType="1"/>
          </p:cNvSpPr>
          <p:nvPr/>
        </p:nvSpPr>
        <p:spPr bwMode="auto">
          <a:xfrm>
            <a:off x="3411538" y="4876800"/>
            <a:ext cx="0" cy="777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2515" name="Group 53"/>
          <p:cNvGrpSpPr>
            <a:grpSpLocks/>
          </p:cNvGrpSpPr>
          <p:nvPr/>
        </p:nvGrpSpPr>
        <p:grpSpPr bwMode="auto">
          <a:xfrm>
            <a:off x="611188" y="5521325"/>
            <a:ext cx="1612900" cy="2820988"/>
            <a:chOff x="473" y="3568"/>
            <a:chExt cx="947" cy="1833"/>
          </a:xfrm>
        </p:grpSpPr>
        <p:sp>
          <p:nvSpPr>
            <p:cNvPr id="62524" name="Text Box 54"/>
            <p:cNvSpPr txBox="1">
              <a:spLocks noChangeArrowheads="1"/>
            </p:cNvSpPr>
            <p:nvPr/>
          </p:nvSpPr>
          <p:spPr bwMode="auto">
            <a:xfrm>
              <a:off x="473" y="3568"/>
              <a:ext cx="673" cy="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1209" tIns="40605" rIns="81209" bIns="40605">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endParaRPr lang="en-US" sz="800" b="1"/>
            </a:p>
            <a:p>
              <a:pPr algn="ctr">
                <a:lnSpc>
                  <a:spcPct val="50000"/>
                </a:lnSpc>
                <a:spcBef>
                  <a:spcPct val="50000"/>
                </a:spcBef>
              </a:pPr>
              <a:r>
                <a:rPr lang="en-US" sz="800" b="1"/>
                <a:t>Resa</a:t>
              </a:r>
            </a:p>
            <a:p>
              <a:pPr algn="ctr">
                <a:lnSpc>
                  <a:spcPct val="50000"/>
                </a:lnSpc>
                <a:spcBef>
                  <a:spcPct val="50000"/>
                </a:spcBef>
              </a:pPr>
              <a:r>
                <a:rPr lang="en-US" sz="800" b="1"/>
                <a:t>Yojanán</a:t>
              </a:r>
            </a:p>
            <a:p>
              <a:pPr algn="ctr">
                <a:lnSpc>
                  <a:spcPct val="50000"/>
                </a:lnSpc>
                <a:spcBef>
                  <a:spcPct val="50000"/>
                </a:spcBef>
              </a:pPr>
              <a:r>
                <a:rPr lang="en-US" sz="800" b="1"/>
                <a:t>Judá</a:t>
              </a:r>
            </a:p>
            <a:p>
              <a:pPr algn="ctr">
                <a:lnSpc>
                  <a:spcPct val="50000"/>
                </a:lnSpc>
                <a:spcBef>
                  <a:spcPct val="50000"/>
                </a:spcBef>
              </a:pPr>
              <a:r>
                <a:rPr lang="en-US" sz="800" b="1"/>
                <a:t>Josec</a:t>
              </a:r>
            </a:p>
            <a:p>
              <a:pPr algn="ctr">
                <a:lnSpc>
                  <a:spcPct val="50000"/>
                </a:lnSpc>
                <a:spcBef>
                  <a:spcPct val="50000"/>
                </a:spcBef>
              </a:pPr>
              <a:r>
                <a:rPr lang="en-US" sz="800" b="1"/>
                <a:t>Semeí</a:t>
              </a:r>
            </a:p>
            <a:p>
              <a:pPr algn="ctr">
                <a:lnSpc>
                  <a:spcPct val="50000"/>
                </a:lnSpc>
                <a:spcBef>
                  <a:spcPct val="50000"/>
                </a:spcBef>
              </a:pPr>
              <a:r>
                <a:rPr lang="en-US" sz="800" b="1"/>
                <a:t>Matatías</a:t>
              </a:r>
            </a:p>
            <a:p>
              <a:pPr algn="ctr">
                <a:lnSpc>
                  <a:spcPct val="50000"/>
                </a:lnSpc>
                <a:spcBef>
                  <a:spcPct val="50000"/>
                </a:spcBef>
              </a:pPr>
              <a:r>
                <a:rPr lang="en-US" sz="800" b="1"/>
                <a:t>Máat</a:t>
              </a:r>
            </a:p>
            <a:p>
              <a:pPr algn="ctr">
                <a:lnSpc>
                  <a:spcPct val="50000"/>
                </a:lnSpc>
                <a:spcBef>
                  <a:spcPct val="50000"/>
                </a:spcBef>
              </a:pPr>
              <a:r>
                <a:rPr lang="en-US" sz="800" b="1"/>
                <a:t>Nagay</a:t>
              </a:r>
            </a:p>
            <a:p>
              <a:pPr algn="ctr">
                <a:lnSpc>
                  <a:spcPct val="50000"/>
                </a:lnSpc>
                <a:spcBef>
                  <a:spcPct val="50000"/>
                </a:spcBef>
              </a:pPr>
              <a:r>
                <a:rPr lang="en-US" sz="800" b="1"/>
                <a:t>Eslí</a:t>
              </a:r>
            </a:p>
            <a:p>
              <a:pPr algn="ctr">
                <a:lnSpc>
                  <a:spcPct val="50000"/>
                </a:lnSpc>
                <a:spcBef>
                  <a:spcPct val="50000"/>
                </a:spcBef>
              </a:pPr>
              <a:r>
                <a:rPr lang="en-US" sz="800" b="1"/>
                <a:t>Nahúm</a:t>
              </a:r>
            </a:p>
            <a:p>
              <a:pPr algn="ctr">
                <a:lnSpc>
                  <a:spcPct val="50000"/>
                </a:lnSpc>
                <a:spcBef>
                  <a:spcPct val="50000"/>
                </a:spcBef>
              </a:pPr>
              <a:r>
                <a:rPr lang="en-US" sz="800" b="1"/>
                <a:t>Amós</a:t>
              </a:r>
            </a:p>
            <a:p>
              <a:pPr algn="ctr">
                <a:lnSpc>
                  <a:spcPct val="50000"/>
                </a:lnSpc>
                <a:spcBef>
                  <a:spcPct val="50000"/>
                </a:spcBef>
              </a:pPr>
              <a:r>
                <a:rPr lang="en-US" sz="800" b="1"/>
                <a:t>Matatías</a:t>
              </a:r>
            </a:p>
            <a:p>
              <a:pPr algn="ctr">
                <a:lnSpc>
                  <a:spcPct val="50000"/>
                </a:lnSpc>
                <a:spcBef>
                  <a:spcPct val="50000"/>
                </a:spcBef>
              </a:pPr>
              <a:r>
                <a:rPr lang="en-US" sz="800" b="1"/>
                <a:t>José</a:t>
              </a:r>
            </a:p>
            <a:p>
              <a:pPr algn="ctr">
                <a:lnSpc>
                  <a:spcPct val="50000"/>
                </a:lnSpc>
                <a:spcBef>
                  <a:spcPct val="50000"/>
                </a:spcBef>
              </a:pPr>
              <a:r>
                <a:rPr lang="en-US" sz="800" b="1"/>
                <a:t>Janay</a:t>
              </a:r>
            </a:p>
            <a:p>
              <a:pPr algn="ctr">
                <a:lnSpc>
                  <a:spcPct val="50000"/>
                </a:lnSpc>
                <a:spcBef>
                  <a:spcPct val="50000"/>
                </a:spcBef>
              </a:pPr>
              <a:r>
                <a:rPr lang="en-US" sz="800" b="1"/>
                <a:t>Melquí</a:t>
              </a:r>
            </a:p>
            <a:p>
              <a:pPr algn="ctr">
                <a:lnSpc>
                  <a:spcPct val="50000"/>
                </a:lnSpc>
                <a:spcBef>
                  <a:spcPct val="50000"/>
                </a:spcBef>
              </a:pPr>
              <a:r>
                <a:rPr lang="en-US" sz="800" b="1"/>
                <a:t>Leví</a:t>
              </a:r>
            </a:p>
            <a:p>
              <a:pPr algn="ctr">
                <a:lnSpc>
                  <a:spcPct val="50000"/>
                </a:lnSpc>
                <a:spcBef>
                  <a:spcPct val="50000"/>
                </a:spcBef>
              </a:pPr>
              <a:r>
                <a:rPr lang="en-US" sz="800" b="1"/>
                <a:t>Matat</a:t>
              </a:r>
            </a:p>
            <a:p>
              <a:pPr algn="ctr">
                <a:lnSpc>
                  <a:spcPct val="50000"/>
                </a:lnSpc>
                <a:spcBef>
                  <a:spcPct val="50000"/>
                </a:spcBef>
              </a:pPr>
              <a:r>
                <a:rPr lang="en-US" sz="800" b="1"/>
                <a:t>Elí</a:t>
              </a:r>
            </a:p>
            <a:p>
              <a:pPr algn="ctr">
                <a:lnSpc>
                  <a:spcPct val="50000"/>
                </a:lnSpc>
                <a:spcBef>
                  <a:spcPct val="50000"/>
                </a:spcBef>
              </a:pPr>
              <a:r>
                <a:rPr lang="en-US" sz="800" b="1"/>
                <a:t>José (Yerno)</a:t>
              </a:r>
            </a:p>
            <a:p>
              <a:pPr algn="ctr">
                <a:lnSpc>
                  <a:spcPct val="50000"/>
                </a:lnSpc>
                <a:spcBef>
                  <a:spcPct val="50000"/>
                </a:spcBef>
              </a:pPr>
              <a:r>
                <a:rPr lang="en-US" sz="1300" b="1" i="1" u="sng"/>
                <a:t>María</a:t>
              </a:r>
              <a:endParaRPr lang="en-US" sz="800" b="1"/>
            </a:p>
            <a:p>
              <a:pPr algn="ctr">
                <a:lnSpc>
                  <a:spcPct val="50000"/>
                </a:lnSpc>
                <a:spcBef>
                  <a:spcPct val="50000"/>
                </a:spcBef>
              </a:pPr>
              <a:endParaRPr lang="en-US" sz="800" b="1" u="sng"/>
            </a:p>
          </p:txBody>
        </p:sp>
        <p:sp>
          <p:nvSpPr>
            <p:cNvPr id="62525" name="Text Box 55"/>
            <p:cNvSpPr txBox="1">
              <a:spLocks noChangeArrowheads="1"/>
            </p:cNvSpPr>
            <p:nvPr/>
          </p:nvSpPr>
          <p:spPr bwMode="auto">
            <a:xfrm>
              <a:off x="1000" y="4934"/>
              <a:ext cx="4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09" tIns="40605" rIns="81209" bIns="40605">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800" b="1"/>
            </a:p>
          </p:txBody>
        </p:sp>
      </p:grpSp>
      <p:sp>
        <p:nvSpPr>
          <p:cNvPr id="62516" name="Rectangle 56"/>
          <p:cNvSpPr>
            <a:spLocks noChangeArrowheads="1"/>
          </p:cNvSpPr>
          <p:nvPr/>
        </p:nvSpPr>
        <p:spPr bwMode="auto">
          <a:xfrm>
            <a:off x="4171950" y="7016750"/>
            <a:ext cx="954088" cy="11588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17" name="Line 57"/>
          <p:cNvSpPr>
            <a:spLocks noChangeShapeType="1"/>
          </p:cNvSpPr>
          <p:nvPr/>
        </p:nvSpPr>
        <p:spPr bwMode="auto">
          <a:xfrm flipH="1" flipV="1">
            <a:off x="2608263" y="5294313"/>
            <a:ext cx="552450" cy="1625600"/>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8" name="Line 58"/>
          <p:cNvSpPr>
            <a:spLocks noChangeShapeType="1"/>
          </p:cNvSpPr>
          <p:nvPr/>
        </p:nvSpPr>
        <p:spPr bwMode="auto">
          <a:xfrm flipV="1">
            <a:off x="3678238" y="5292725"/>
            <a:ext cx="592137" cy="169227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9" name="Line 59"/>
          <p:cNvSpPr>
            <a:spLocks noChangeShapeType="1"/>
          </p:cNvSpPr>
          <p:nvPr/>
        </p:nvSpPr>
        <p:spPr bwMode="auto">
          <a:xfrm flipH="1" flipV="1">
            <a:off x="1524000" y="5662613"/>
            <a:ext cx="560388" cy="218122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20" name="Line 60"/>
          <p:cNvSpPr>
            <a:spLocks noChangeShapeType="1"/>
          </p:cNvSpPr>
          <p:nvPr/>
        </p:nvSpPr>
        <p:spPr bwMode="auto">
          <a:xfrm flipV="1">
            <a:off x="4903788" y="6650038"/>
            <a:ext cx="485775" cy="244475"/>
          </a:xfrm>
          <a:prstGeom prst="line">
            <a:avLst/>
          </a:prstGeom>
          <a:noFill/>
          <a:ln w="38100"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21" name="Rectangle 61"/>
          <p:cNvSpPr>
            <a:spLocks noChangeArrowheads="1"/>
          </p:cNvSpPr>
          <p:nvPr/>
        </p:nvSpPr>
        <p:spPr bwMode="auto">
          <a:xfrm>
            <a:off x="2447925" y="3100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2522" name="Text Box 64"/>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62523" name="Text Box 65"/>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514"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64515"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96</a:t>
            </a:r>
          </a:p>
        </p:txBody>
      </p:sp>
      <p:grpSp>
        <p:nvGrpSpPr>
          <p:cNvPr id="64516" name="Group 1029"/>
          <p:cNvGrpSpPr>
            <a:grpSpLocks/>
          </p:cNvGrpSpPr>
          <p:nvPr/>
        </p:nvGrpSpPr>
        <p:grpSpPr bwMode="auto">
          <a:xfrm>
            <a:off x="1863725" y="96838"/>
            <a:ext cx="4632325" cy="1022350"/>
            <a:chOff x="1174" y="61"/>
            <a:chExt cx="2918" cy="644"/>
          </a:xfrm>
        </p:grpSpPr>
        <p:sp>
          <p:nvSpPr>
            <p:cNvPr id="64517"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64518"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5935663" y="133350"/>
            <a:ext cx="84931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17</a:t>
            </a:r>
          </a:p>
        </p:txBody>
      </p:sp>
      <p:sp>
        <p:nvSpPr>
          <p:cNvPr id="96259" name="Text Box 3"/>
          <p:cNvSpPr txBox="1">
            <a:spLocks noChangeArrowheads="1"/>
          </p:cNvSpPr>
          <p:nvPr/>
        </p:nvSpPr>
        <p:spPr bwMode="auto">
          <a:xfrm>
            <a:off x="533400" y="1071563"/>
            <a:ext cx="5835650" cy="663575"/>
          </a:xfrm>
          <a:prstGeom prst="rect">
            <a:avLst/>
          </a:prstGeom>
          <a:noFill/>
          <a:ln w="381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p>
            <a:pPr algn="ctr" defTabSz="862013">
              <a:spcBef>
                <a:spcPct val="50000"/>
              </a:spcBef>
              <a:defRPr/>
            </a:pPr>
            <a:r>
              <a:rPr lang="es-ES" sz="1900" b="1" i="1">
                <a:latin typeface="Arial" pitchFamily="1" charset="0"/>
                <a:ea typeface="ＭＳ Ｐゴシック" pitchFamily="1" charset="-128"/>
                <a:cs typeface="ＭＳ Ｐゴシック" pitchFamily="1" charset="-128"/>
              </a:rPr>
              <a:t>Considere las probabilidades increíbles del nacimiento y la vida de Jesucristo*</a:t>
            </a:r>
          </a:p>
        </p:txBody>
      </p:sp>
      <p:sp>
        <p:nvSpPr>
          <p:cNvPr id="96263" name="Text Box 7"/>
          <p:cNvSpPr txBox="1">
            <a:spLocks noChangeArrowheads="1"/>
          </p:cNvSpPr>
          <p:nvPr/>
        </p:nvSpPr>
        <p:spPr bwMode="auto">
          <a:xfrm>
            <a:off x="1390650" y="863600"/>
            <a:ext cx="5353050" cy="215900"/>
          </a:xfrm>
          <a:prstGeom prst="rect">
            <a:avLst/>
          </a:prstGeom>
          <a:noFill/>
          <a:ln w="381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p>
            <a:pPr algn="ctr" defTabSz="862013">
              <a:lnSpc>
                <a:spcPct val="50000"/>
              </a:lnSpc>
              <a:spcBef>
                <a:spcPct val="50000"/>
              </a:spcBef>
              <a:defRPr/>
            </a:pPr>
            <a:r>
              <a:rPr lang="es-ES" sz="1700" b="1" i="1">
                <a:latin typeface="Arial" pitchFamily="1" charset="0"/>
                <a:ea typeface="ＭＳ Ｐゴシック" pitchFamily="1" charset="-128"/>
                <a:cs typeface="ＭＳ Ｐゴシック" pitchFamily="1" charset="-128"/>
              </a:rPr>
              <a:t>¿Simplemente un nacimiento por accidente?</a:t>
            </a:r>
          </a:p>
        </p:txBody>
      </p:sp>
      <p:sp>
        <p:nvSpPr>
          <p:cNvPr id="65540" name="Text Box 8"/>
          <p:cNvSpPr txBox="1">
            <a:spLocks noChangeArrowheads="1"/>
          </p:cNvSpPr>
          <p:nvPr/>
        </p:nvSpPr>
        <p:spPr bwMode="auto">
          <a:xfrm>
            <a:off x="511175" y="1601788"/>
            <a:ext cx="578643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latin typeface="Comic Sans MS" charset="0"/>
              </a:rPr>
              <a:t>En el Antiguo Testamento: Más de _____  referencias  a un Mesías que vendría se cumplieron en la vida y la crucifixión de Jesucristo. Dicho esto…</a:t>
            </a:r>
          </a:p>
          <a:p>
            <a:pPr algn="ctr">
              <a:spcBef>
                <a:spcPct val="50000"/>
              </a:spcBef>
            </a:pPr>
            <a:endParaRPr lang="es-ES" sz="2300" b="1" baseline="-25000">
              <a:latin typeface="Comic Sans MS" charset="0"/>
            </a:endParaRPr>
          </a:p>
        </p:txBody>
      </p:sp>
      <p:sp>
        <p:nvSpPr>
          <p:cNvPr id="65541" name="Text Box 9"/>
          <p:cNvSpPr txBox="1">
            <a:spLocks noChangeArrowheads="1"/>
          </p:cNvSpPr>
          <p:nvPr/>
        </p:nvSpPr>
        <p:spPr bwMode="auto">
          <a:xfrm>
            <a:off x="627063" y="2568575"/>
            <a:ext cx="53784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latin typeface="Comic Sans MS" charset="0"/>
              </a:rPr>
              <a:t>¿Cuáles son las probabilidades de que solo  _____ predicciones se cumplan en la vida de cualquier persona entre aquel momento y ahora?</a:t>
            </a:r>
          </a:p>
        </p:txBody>
      </p:sp>
      <p:sp>
        <p:nvSpPr>
          <p:cNvPr id="65542" name="Text Box 10"/>
          <p:cNvSpPr txBox="1">
            <a:spLocks noChangeArrowheads="1"/>
          </p:cNvSpPr>
          <p:nvPr/>
        </p:nvSpPr>
        <p:spPr bwMode="auto">
          <a:xfrm>
            <a:off x="633413" y="3348038"/>
            <a:ext cx="571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i="1" baseline="-25000">
                <a:latin typeface="Comic Sans MS" charset="0"/>
              </a:rPr>
              <a:t>Respuesta: Una probabilidad en 100 cuatrillones (10</a:t>
            </a:r>
            <a:r>
              <a:rPr lang="es-ES" sz="2300" b="1" i="1" baseline="30000">
                <a:latin typeface="Comic Sans MS" charset="0"/>
              </a:rPr>
              <a:t> 17</a:t>
            </a:r>
            <a:r>
              <a:rPr lang="es-ES" sz="2300" b="1" i="1" baseline="-25000">
                <a:latin typeface="Comic Sans MS" charset="0"/>
              </a:rPr>
              <a:t>)</a:t>
            </a:r>
          </a:p>
        </p:txBody>
      </p:sp>
      <p:sp>
        <p:nvSpPr>
          <p:cNvPr id="65543" name="Text Box 11"/>
          <p:cNvSpPr txBox="1">
            <a:spLocks noChangeArrowheads="1"/>
          </p:cNvSpPr>
          <p:nvPr/>
        </p:nvSpPr>
        <p:spPr bwMode="auto">
          <a:xfrm>
            <a:off x="774700" y="3489325"/>
            <a:ext cx="5376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spcBef>
                <a:spcPct val="50000"/>
              </a:spcBef>
            </a:pPr>
            <a:r>
              <a:rPr lang="es-ES" sz="3000" b="1" baseline="-25000">
                <a:latin typeface="Comic Sans MS" charset="0"/>
              </a:rPr>
              <a:t>1:100,000,000,000,000,000</a:t>
            </a:r>
            <a:endParaRPr lang="es-ES" sz="3000" baseline="-25000">
              <a:latin typeface="Comic Sans MS" charset="0"/>
            </a:endParaRPr>
          </a:p>
        </p:txBody>
      </p:sp>
      <p:sp>
        <p:nvSpPr>
          <p:cNvPr id="65544" name="Text Box 12"/>
          <p:cNvSpPr txBox="1">
            <a:spLocks noChangeArrowheads="1"/>
          </p:cNvSpPr>
          <p:nvPr/>
        </p:nvSpPr>
        <p:spPr bwMode="auto">
          <a:xfrm>
            <a:off x="742950" y="4276725"/>
            <a:ext cx="55673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latin typeface="Comic Sans MS" charset="0"/>
              </a:rPr>
              <a:t>Entonces… Con solo ____ (de las  300) predicciones cumplidas en la vida de cualquier persona entre aquel momento y ahora:</a:t>
            </a:r>
          </a:p>
        </p:txBody>
      </p:sp>
      <p:sp>
        <p:nvSpPr>
          <p:cNvPr id="65545" name="Text Box 13"/>
          <p:cNvSpPr txBox="1">
            <a:spLocks noChangeArrowheads="1"/>
          </p:cNvSpPr>
          <p:nvPr/>
        </p:nvSpPr>
        <p:spPr bwMode="auto">
          <a:xfrm>
            <a:off x="808038" y="4986338"/>
            <a:ext cx="53768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latin typeface="Comic Sans MS" charset="0"/>
              </a:rPr>
              <a:t>Respuesta: una probabilidad en 10</a:t>
            </a:r>
            <a:r>
              <a:rPr lang="es-ES" sz="2300" b="1" baseline="30000">
                <a:latin typeface="Comic Sans MS" charset="0"/>
              </a:rPr>
              <a:t>157</a:t>
            </a:r>
          </a:p>
          <a:p>
            <a:pPr algn="ctr">
              <a:spcBef>
                <a:spcPct val="50000"/>
              </a:spcBef>
            </a:pPr>
            <a:endParaRPr lang="es-ES" sz="2300" b="1" baseline="-25000">
              <a:latin typeface="Comic Sans MS" charset="0"/>
            </a:endParaRPr>
          </a:p>
        </p:txBody>
      </p:sp>
      <p:grpSp>
        <p:nvGrpSpPr>
          <p:cNvPr id="65546" name="Group 23"/>
          <p:cNvGrpSpPr>
            <a:grpSpLocks/>
          </p:cNvGrpSpPr>
          <p:nvPr/>
        </p:nvGrpSpPr>
        <p:grpSpPr bwMode="auto">
          <a:xfrm>
            <a:off x="66675" y="6967538"/>
            <a:ext cx="6480175" cy="1160462"/>
            <a:chOff x="42" y="4136"/>
            <a:chExt cx="4082" cy="731"/>
          </a:xfrm>
        </p:grpSpPr>
        <p:sp>
          <p:nvSpPr>
            <p:cNvPr id="65557" name="Text Box 4"/>
            <p:cNvSpPr txBox="1">
              <a:spLocks noChangeArrowheads="1"/>
            </p:cNvSpPr>
            <p:nvPr/>
          </p:nvSpPr>
          <p:spPr bwMode="auto">
            <a:xfrm>
              <a:off x="42" y="4136"/>
              <a:ext cx="1320"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i="1" u="sng">
                  <a:latin typeface="Helvetica" charset="0"/>
                </a:rPr>
                <a:t>La línea de sangre</a:t>
              </a:r>
            </a:p>
            <a:p>
              <a:pPr algn="ctr">
                <a:spcBef>
                  <a:spcPct val="50000"/>
                </a:spcBef>
              </a:pPr>
              <a:r>
                <a:rPr lang="es-ES" sz="1900" b="1" i="1" u="sng">
                  <a:latin typeface="Helvetica" charset="0"/>
                </a:rPr>
                <a:t>(MARÍA)</a:t>
              </a:r>
            </a:p>
          </p:txBody>
        </p:sp>
        <p:sp>
          <p:nvSpPr>
            <p:cNvPr id="65558" name="Text Box 5"/>
            <p:cNvSpPr txBox="1">
              <a:spLocks noChangeArrowheads="1"/>
            </p:cNvSpPr>
            <p:nvPr/>
          </p:nvSpPr>
          <p:spPr bwMode="auto">
            <a:xfrm>
              <a:off x="2900" y="4136"/>
              <a:ext cx="1224"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i="1" u="sng">
                  <a:latin typeface="Helvetica" charset="0"/>
                </a:rPr>
                <a:t>      La línea        legal</a:t>
              </a:r>
            </a:p>
            <a:p>
              <a:pPr algn="ctr">
                <a:spcBef>
                  <a:spcPct val="50000"/>
                </a:spcBef>
              </a:pPr>
              <a:r>
                <a:rPr lang="es-ES" sz="1900" b="1" i="1" u="sng">
                  <a:latin typeface="Helvetica" charset="0"/>
                </a:rPr>
                <a:t>(JOSÉ)</a:t>
              </a:r>
            </a:p>
          </p:txBody>
        </p:sp>
        <p:sp>
          <p:nvSpPr>
            <p:cNvPr id="65559" name="Text Box 6"/>
            <p:cNvSpPr txBox="1">
              <a:spLocks noChangeArrowheads="1"/>
            </p:cNvSpPr>
            <p:nvPr/>
          </p:nvSpPr>
          <p:spPr bwMode="auto">
            <a:xfrm>
              <a:off x="1172" y="4160"/>
              <a:ext cx="1975"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a:t>Jesús</a:t>
              </a:r>
              <a:endParaRPr lang="es-ES" sz="1300" b="1"/>
            </a:p>
            <a:p>
              <a:pPr algn="ctr">
                <a:spcBef>
                  <a:spcPct val="50000"/>
                </a:spcBef>
              </a:pPr>
              <a:r>
                <a:rPr lang="es-ES" sz="1500" b="1"/>
                <a:t>El Cristo (CHRISTOS: “Ungido”) </a:t>
              </a:r>
            </a:p>
            <a:p>
              <a:pPr algn="ctr">
                <a:spcBef>
                  <a:spcPct val="50000"/>
                </a:spcBef>
              </a:pPr>
              <a:r>
                <a:rPr lang="es-ES" sz="1500" b="1"/>
                <a:t>El hijo de Dios</a:t>
              </a:r>
              <a:endParaRPr lang="es-ES" sz="1300" b="1"/>
            </a:p>
          </p:txBody>
        </p:sp>
        <p:sp>
          <p:nvSpPr>
            <p:cNvPr id="65560" name="AutoShape 14"/>
            <p:cNvSpPr>
              <a:spLocks noChangeArrowheads="1"/>
            </p:cNvSpPr>
            <p:nvPr/>
          </p:nvSpPr>
          <p:spPr bwMode="auto">
            <a:xfrm>
              <a:off x="1382" y="4171"/>
              <a:ext cx="356" cy="257"/>
            </a:xfrm>
            <a:prstGeom prst="rightArrow">
              <a:avLst>
                <a:gd name="adj1" fmla="val 50000"/>
                <a:gd name="adj2" fmla="val 34630"/>
              </a:avLst>
            </a:prstGeom>
            <a:solidFill>
              <a:schemeClr val="tx1"/>
            </a:solidFill>
            <a:ln w="9525">
              <a:solidFill>
                <a:schemeClr val="tx1"/>
              </a:solidFill>
              <a:miter lim="800000"/>
              <a:headEnd/>
              <a:tailEnd/>
            </a:ln>
          </p:spPr>
          <p:txBody>
            <a:bodyPr wrap="none" anchor="ctr"/>
            <a:lstStyle/>
            <a:p>
              <a:endParaRPr lang="en-US"/>
            </a:p>
          </p:txBody>
        </p:sp>
        <p:sp>
          <p:nvSpPr>
            <p:cNvPr id="65561" name="AutoShape 15"/>
            <p:cNvSpPr>
              <a:spLocks noChangeArrowheads="1"/>
            </p:cNvSpPr>
            <p:nvPr/>
          </p:nvSpPr>
          <p:spPr bwMode="auto">
            <a:xfrm rot="10800000">
              <a:off x="2567" y="4179"/>
              <a:ext cx="357" cy="256"/>
            </a:xfrm>
            <a:prstGeom prst="rightArrow">
              <a:avLst>
                <a:gd name="adj1" fmla="val 50000"/>
                <a:gd name="adj2" fmla="val 34863"/>
              </a:avLst>
            </a:prstGeom>
            <a:solidFill>
              <a:schemeClr val="tx1"/>
            </a:solidFill>
            <a:ln w="9525">
              <a:solidFill>
                <a:schemeClr val="tx1"/>
              </a:solidFill>
              <a:miter lim="800000"/>
              <a:headEnd/>
              <a:tailEnd/>
            </a:ln>
          </p:spPr>
          <p:txBody>
            <a:bodyPr wrap="none" anchor="ctr"/>
            <a:lstStyle/>
            <a:p>
              <a:endParaRPr lang="en-US"/>
            </a:p>
          </p:txBody>
        </p:sp>
      </p:grpSp>
      <p:sp>
        <p:nvSpPr>
          <p:cNvPr id="65547" name="Line 16"/>
          <p:cNvSpPr>
            <a:spLocks noChangeShapeType="1"/>
          </p:cNvSpPr>
          <p:nvPr/>
        </p:nvSpPr>
        <p:spPr bwMode="auto">
          <a:xfrm>
            <a:off x="642938" y="4264025"/>
            <a:ext cx="56261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8" name="Text Box 17"/>
          <p:cNvSpPr txBox="1">
            <a:spLocks noChangeArrowheads="1"/>
          </p:cNvSpPr>
          <p:nvPr/>
        </p:nvSpPr>
        <p:spPr bwMode="auto">
          <a:xfrm>
            <a:off x="490538" y="8248650"/>
            <a:ext cx="5810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pPr>
            <a:r>
              <a:rPr lang="es-ES" sz="1900" baseline="-25000">
                <a:latin typeface="Comic Sans MS" charset="0"/>
              </a:rPr>
              <a:t>*Tomado de :  Josh MacDowell, </a:t>
            </a:r>
            <a:r>
              <a:rPr lang="es-ES" sz="1900" i="1" baseline="-25000">
                <a:latin typeface="Comic Sans MS" charset="0"/>
              </a:rPr>
              <a:t>Evidencia que exige un veredicto, </a:t>
            </a:r>
            <a:r>
              <a:rPr lang="es-ES" sz="1900" baseline="-25000">
                <a:latin typeface="Comic Sans MS" charset="0"/>
              </a:rPr>
              <a:t>1972,</a:t>
            </a:r>
          </a:p>
          <a:p>
            <a:pPr>
              <a:lnSpc>
                <a:spcPct val="50000"/>
              </a:lnSpc>
              <a:spcBef>
                <a:spcPct val="50000"/>
              </a:spcBef>
            </a:pPr>
            <a:r>
              <a:rPr lang="es-ES" sz="1900" baseline="-25000">
                <a:latin typeface="Comic Sans MS" charset="0"/>
              </a:rPr>
              <a:t>               page 175;</a:t>
            </a:r>
            <a:r>
              <a:rPr lang="es-ES" sz="1900" i="1" baseline="-25000">
                <a:latin typeface="Comic Sans MS" charset="0"/>
              </a:rPr>
              <a:t> </a:t>
            </a:r>
            <a:r>
              <a:rPr lang="es-ES" sz="1900" baseline="-25000">
                <a:latin typeface="Comic Sans MS" charset="0"/>
              </a:rPr>
              <a:t>Peter Stoner,</a:t>
            </a:r>
            <a:r>
              <a:rPr lang="es-ES" sz="1900" i="1" baseline="-25000">
                <a:latin typeface="Comic Sans MS" charset="0"/>
              </a:rPr>
              <a:t> Science Speaks, </a:t>
            </a:r>
            <a:r>
              <a:rPr lang="es-ES" sz="1900" baseline="-25000">
                <a:latin typeface="Comic Sans MS" charset="0"/>
              </a:rPr>
              <a:t>Moody Press, 1963</a:t>
            </a:r>
            <a:r>
              <a:rPr lang="es-ES" sz="1700" baseline="-25000">
                <a:latin typeface="Comic Sans MS" charset="0"/>
              </a:rPr>
              <a:t>.</a:t>
            </a:r>
          </a:p>
          <a:p>
            <a:pPr>
              <a:lnSpc>
                <a:spcPct val="50000"/>
              </a:lnSpc>
              <a:spcBef>
                <a:spcPct val="50000"/>
              </a:spcBef>
            </a:pPr>
            <a:r>
              <a:rPr lang="es-ES" sz="1900" baseline="-25000">
                <a:latin typeface="Comic Sans MS" charset="0"/>
              </a:rPr>
              <a:t>,             </a:t>
            </a:r>
          </a:p>
        </p:txBody>
      </p:sp>
      <p:grpSp>
        <p:nvGrpSpPr>
          <p:cNvPr id="65549" name="Group 18"/>
          <p:cNvGrpSpPr>
            <a:grpSpLocks/>
          </p:cNvGrpSpPr>
          <p:nvPr/>
        </p:nvGrpSpPr>
        <p:grpSpPr bwMode="auto">
          <a:xfrm>
            <a:off x="336550" y="5429250"/>
            <a:ext cx="6311900" cy="1281113"/>
            <a:chOff x="413" y="3319"/>
            <a:chExt cx="4078" cy="833"/>
          </a:xfrm>
        </p:grpSpPr>
        <p:sp>
          <p:nvSpPr>
            <p:cNvPr id="65555" name="Text Box 19"/>
            <p:cNvSpPr txBox="1">
              <a:spLocks noChangeArrowheads="1"/>
            </p:cNvSpPr>
            <p:nvPr/>
          </p:nvSpPr>
          <p:spPr bwMode="auto">
            <a:xfrm>
              <a:off x="413" y="3319"/>
              <a:ext cx="4078"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s-ES" sz="2300" b="1" baseline="-25000">
                  <a:latin typeface="Comic Sans MS" charset="0"/>
                </a:rPr>
                <a:t>1:10,000,000,000,000,000,000,000,000,000,000,000,000,000,000,000,000,000,000,000,000,000,000,000,000,000,000,000,000,000,000,000,000,000,000,000,000,000,000,000,000,000, 000,000,000,000,000,000,000,000,000,000,000</a:t>
              </a:r>
              <a:endParaRPr lang="es-ES" sz="2300" baseline="-25000">
                <a:latin typeface="Comic Sans MS" charset="0"/>
              </a:endParaRPr>
            </a:p>
          </p:txBody>
        </p:sp>
        <p:sp>
          <p:nvSpPr>
            <p:cNvPr id="65556" name="Rectangle 20"/>
            <p:cNvSpPr>
              <a:spLocks noChangeArrowheads="1"/>
            </p:cNvSpPr>
            <p:nvPr/>
          </p:nvSpPr>
          <p:spPr bwMode="auto">
            <a:xfrm>
              <a:off x="456" y="3360"/>
              <a:ext cx="3968"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6173" tIns="43087" rIns="86173" bIns="43087">
              <a:spAutoFit/>
            </a:bodyPr>
            <a:lstStyle/>
            <a:p>
              <a:endParaRPr lang="en-US"/>
            </a:p>
          </p:txBody>
        </p:sp>
      </p:grpSp>
      <p:sp>
        <p:nvSpPr>
          <p:cNvPr id="65550" name="Line 22"/>
          <p:cNvSpPr>
            <a:spLocks noChangeShapeType="1"/>
          </p:cNvSpPr>
          <p:nvPr/>
        </p:nvSpPr>
        <p:spPr bwMode="auto">
          <a:xfrm>
            <a:off x="617538" y="2557463"/>
            <a:ext cx="56261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24"/>
          <p:cNvSpPr>
            <a:spLocks noChangeShapeType="1"/>
          </p:cNvSpPr>
          <p:nvPr/>
        </p:nvSpPr>
        <p:spPr bwMode="auto">
          <a:xfrm>
            <a:off x="708025" y="6900863"/>
            <a:ext cx="56261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Rectangle 26"/>
          <p:cNvSpPr>
            <a:spLocks noChangeArrowheads="1"/>
          </p:cNvSpPr>
          <p:nvPr/>
        </p:nvSpPr>
        <p:spPr bwMode="auto">
          <a:xfrm>
            <a:off x="322263" y="5453063"/>
            <a:ext cx="6297612" cy="128746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3" name="Text Box 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65554" name="Text Box 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586"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67587"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98</a:t>
            </a:r>
          </a:p>
        </p:txBody>
      </p:sp>
      <p:grpSp>
        <p:nvGrpSpPr>
          <p:cNvPr id="67588" name="Group 1029"/>
          <p:cNvGrpSpPr>
            <a:grpSpLocks/>
          </p:cNvGrpSpPr>
          <p:nvPr/>
        </p:nvGrpSpPr>
        <p:grpSpPr bwMode="auto">
          <a:xfrm>
            <a:off x="1863725" y="96838"/>
            <a:ext cx="4632325" cy="1022350"/>
            <a:chOff x="1174" y="61"/>
            <a:chExt cx="2918" cy="644"/>
          </a:xfrm>
        </p:grpSpPr>
        <p:sp>
          <p:nvSpPr>
            <p:cNvPr id="67589"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67590"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p:cNvSpPr txBox="1">
            <a:spLocks noChangeArrowheads="1"/>
          </p:cNvSpPr>
          <p:nvPr/>
        </p:nvSpPr>
        <p:spPr bwMode="auto">
          <a:xfrm>
            <a:off x="5997575" y="163513"/>
            <a:ext cx="6858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65" tIns="5732" rIns="11465" bIns="573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18</a:t>
            </a:r>
          </a:p>
        </p:txBody>
      </p:sp>
      <p:sp>
        <p:nvSpPr>
          <p:cNvPr id="207875" name="Text Box 3"/>
          <p:cNvSpPr txBox="1">
            <a:spLocks noChangeArrowheads="1"/>
          </p:cNvSpPr>
          <p:nvPr/>
        </p:nvSpPr>
        <p:spPr bwMode="auto">
          <a:xfrm>
            <a:off x="492125" y="1062038"/>
            <a:ext cx="5789613" cy="530225"/>
          </a:xfrm>
          <a:prstGeom prst="rect">
            <a:avLst/>
          </a:prstGeom>
          <a:noFill/>
          <a:ln w="9525">
            <a:noFill/>
            <a:miter lim="800000"/>
            <a:headEnd/>
            <a:tailEnd/>
          </a:ln>
          <a:effectLst>
            <a:outerShdw blurRad="63500" dist="53882" dir="2700000" algn="ctr" rotWithShape="0">
              <a:schemeClr val="bg2">
                <a:alpha val="74998"/>
              </a:schemeClr>
            </a:outerShdw>
          </a:effectLst>
        </p:spPr>
        <p:txBody>
          <a:bodyPr lIns="11465" tIns="5732" rIns="11465" bIns="5732">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3400" b="1" i="1" smtClean="0">
                <a:latin typeface="Comic Sans MS" charset="0"/>
              </a:rPr>
              <a:t>La Biblia “abierta”</a:t>
            </a:r>
          </a:p>
        </p:txBody>
      </p:sp>
      <p:sp>
        <p:nvSpPr>
          <p:cNvPr id="68611" name="Rectangle 4"/>
          <p:cNvSpPr>
            <a:spLocks noChangeArrowheads="1"/>
          </p:cNvSpPr>
          <p:nvPr/>
        </p:nvSpPr>
        <p:spPr bwMode="auto">
          <a:xfrm>
            <a:off x="2252663" y="6000750"/>
            <a:ext cx="2371725" cy="37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65" tIns="5732" rIns="11465" bIns="5732">
            <a:spAutoFit/>
          </a:bodyPr>
          <a:lstStyle/>
          <a:p>
            <a:endParaRPr lang="en-US"/>
          </a:p>
        </p:txBody>
      </p:sp>
      <p:pic>
        <p:nvPicPr>
          <p:cNvPr id="68612"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2379663"/>
            <a:ext cx="454025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3" name="Rectangle 6"/>
          <p:cNvSpPr>
            <a:spLocks noChangeArrowheads="1"/>
          </p:cNvSpPr>
          <p:nvPr/>
        </p:nvSpPr>
        <p:spPr bwMode="auto">
          <a:xfrm>
            <a:off x="3332163" y="5465763"/>
            <a:ext cx="1663700" cy="593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14" name="Rectangle 7"/>
          <p:cNvSpPr>
            <a:spLocks noChangeArrowheads="1"/>
          </p:cNvSpPr>
          <p:nvPr/>
        </p:nvSpPr>
        <p:spPr bwMode="auto">
          <a:xfrm>
            <a:off x="3651250" y="2198688"/>
            <a:ext cx="263525" cy="4238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615" name="Oval 8"/>
          <p:cNvSpPr>
            <a:spLocks noChangeArrowheads="1"/>
          </p:cNvSpPr>
          <p:nvPr/>
        </p:nvSpPr>
        <p:spPr bwMode="auto">
          <a:xfrm>
            <a:off x="3740150" y="2381250"/>
            <a:ext cx="276225" cy="43973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lIns="11465" tIns="5732" rIns="11465" bIns="5732">
            <a:spAutoFit/>
          </a:bodyPr>
          <a:lstStyle/>
          <a:p>
            <a:endParaRPr lang="en-US"/>
          </a:p>
        </p:txBody>
      </p:sp>
      <p:sp>
        <p:nvSpPr>
          <p:cNvPr id="68616" name="Rectangle 9"/>
          <p:cNvSpPr>
            <a:spLocks noChangeArrowheads="1"/>
          </p:cNvSpPr>
          <p:nvPr/>
        </p:nvSpPr>
        <p:spPr bwMode="auto">
          <a:xfrm>
            <a:off x="4386263" y="2566988"/>
            <a:ext cx="82550" cy="471487"/>
          </a:xfrm>
          <a:prstGeom prst="rect">
            <a:avLst/>
          </a:prstGeom>
          <a:solidFill>
            <a:schemeClr val="tx2"/>
          </a:solidFill>
          <a:ln w="12700">
            <a:solidFill>
              <a:schemeClr val="tx2"/>
            </a:solidFill>
            <a:miter lim="800000"/>
            <a:headEnd/>
            <a:tailEnd/>
          </a:ln>
        </p:spPr>
        <p:txBody>
          <a:bodyPr lIns="11465" tIns="5732" rIns="11465" bIns="5732">
            <a:spAutoFit/>
          </a:bodyPr>
          <a:lstStyle/>
          <a:p>
            <a:endParaRPr lang="en-US"/>
          </a:p>
        </p:txBody>
      </p:sp>
      <p:sp>
        <p:nvSpPr>
          <p:cNvPr id="68617" name="Rectangle 10"/>
          <p:cNvSpPr>
            <a:spLocks noChangeArrowheads="1"/>
          </p:cNvSpPr>
          <p:nvPr/>
        </p:nvSpPr>
        <p:spPr bwMode="auto">
          <a:xfrm>
            <a:off x="4284663" y="2636838"/>
            <a:ext cx="292100" cy="103187"/>
          </a:xfrm>
          <a:prstGeom prst="rect">
            <a:avLst/>
          </a:prstGeom>
          <a:solidFill>
            <a:schemeClr val="tx2"/>
          </a:solidFill>
          <a:ln w="12700">
            <a:solidFill>
              <a:schemeClr val="tx1"/>
            </a:solidFill>
            <a:miter lim="800000"/>
            <a:headEnd/>
            <a:tailEnd/>
          </a:ln>
        </p:spPr>
        <p:txBody>
          <a:bodyPr lIns="11465" tIns="5732" rIns="11465" bIns="5732">
            <a:spAutoFit/>
          </a:bodyPr>
          <a:lstStyle/>
          <a:p>
            <a:endParaRPr lang="en-US"/>
          </a:p>
        </p:txBody>
      </p:sp>
      <p:sp>
        <p:nvSpPr>
          <p:cNvPr id="68618" name="Line 11"/>
          <p:cNvSpPr>
            <a:spLocks noChangeShapeType="1"/>
          </p:cNvSpPr>
          <p:nvPr/>
        </p:nvSpPr>
        <p:spPr bwMode="auto">
          <a:xfrm>
            <a:off x="898525" y="2490788"/>
            <a:ext cx="1419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19" name="Line 12"/>
          <p:cNvSpPr>
            <a:spLocks noChangeShapeType="1"/>
          </p:cNvSpPr>
          <p:nvPr/>
        </p:nvSpPr>
        <p:spPr bwMode="auto">
          <a:xfrm>
            <a:off x="2632075" y="2265363"/>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0" name="Line 13"/>
          <p:cNvSpPr>
            <a:spLocks noChangeShapeType="1"/>
          </p:cNvSpPr>
          <p:nvPr/>
        </p:nvSpPr>
        <p:spPr bwMode="auto">
          <a:xfrm>
            <a:off x="2609850" y="2841625"/>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1" name="Rectangle 14"/>
          <p:cNvSpPr>
            <a:spLocks noChangeArrowheads="1"/>
          </p:cNvSpPr>
          <p:nvPr/>
        </p:nvSpPr>
        <p:spPr bwMode="auto">
          <a:xfrm>
            <a:off x="2827338" y="2355850"/>
            <a:ext cx="11699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100" b="1">
                <a:latin typeface="Times" charset="0"/>
              </a:rPr>
              <a:t>Un tema:</a:t>
            </a:r>
          </a:p>
        </p:txBody>
      </p:sp>
      <p:sp>
        <p:nvSpPr>
          <p:cNvPr id="68622" name="Line 15"/>
          <p:cNvSpPr>
            <a:spLocks noChangeShapeType="1"/>
          </p:cNvSpPr>
          <p:nvPr/>
        </p:nvSpPr>
        <p:spPr bwMode="auto">
          <a:xfrm>
            <a:off x="5040313" y="2479675"/>
            <a:ext cx="126523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3" name="Line 16"/>
          <p:cNvSpPr>
            <a:spLocks noChangeShapeType="1"/>
          </p:cNvSpPr>
          <p:nvPr/>
        </p:nvSpPr>
        <p:spPr bwMode="auto">
          <a:xfrm>
            <a:off x="809625" y="3127375"/>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4" name="Line 17"/>
          <p:cNvSpPr>
            <a:spLocks noChangeShapeType="1"/>
          </p:cNvSpPr>
          <p:nvPr/>
        </p:nvSpPr>
        <p:spPr bwMode="auto">
          <a:xfrm>
            <a:off x="5137150" y="3092450"/>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5" name="Line 18"/>
          <p:cNvSpPr>
            <a:spLocks noChangeShapeType="1"/>
          </p:cNvSpPr>
          <p:nvPr/>
        </p:nvSpPr>
        <p:spPr bwMode="auto">
          <a:xfrm>
            <a:off x="571500" y="3516313"/>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6" name="Line 19"/>
          <p:cNvSpPr>
            <a:spLocks noChangeShapeType="1"/>
          </p:cNvSpPr>
          <p:nvPr/>
        </p:nvSpPr>
        <p:spPr bwMode="auto">
          <a:xfrm>
            <a:off x="5226050" y="3482975"/>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7" name="Line 20"/>
          <p:cNvSpPr>
            <a:spLocks noChangeShapeType="1"/>
          </p:cNvSpPr>
          <p:nvPr/>
        </p:nvSpPr>
        <p:spPr bwMode="auto">
          <a:xfrm>
            <a:off x="477838" y="4083050"/>
            <a:ext cx="1262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8" name="Line 21"/>
          <p:cNvSpPr>
            <a:spLocks noChangeShapeType="1"/>
          </p:cNvSpPr>
          <p:nvPr/>
        </p:nvSpPr>
        <p:spPr bwMode="auto">
          <a:xfrm>
            <a:off x="5330825" y="4079875"/>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29" name="Line 22"/>
          <p:cNvSpPr>
            <a:spLocks noChangeShapeType="1"/>
          </p:cNvSpPr>
          <p:nvPr/>
        </p:nvSpPr>
        <p:spPr bwMode="auto">
          <a:xfrm>
            <a:off x="881063" y="5700713"/>
            <a:ext cx="1262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30" name="Line 23"/>
          <p:cNvSpPr>
            <a:spLocks noChangeShapeType="1"/>
          </p:cNvSpPr>
          <p:nvPr/>
        </p:nvSpPr>
        <p:spPr bwMode="auto">
          <a:xfrm>
            <a:off x="5260975" y="5702300"/>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31" name="Line 24"/>
          <p:cNvSpPr>
            <a:spLocks noChangeShapeType="1"/>
          </p:cNvSpPr>
          <p:nvPr/>
        </p:nvSpPr>
        <p:spPr bwMode="auto">
          <a:xfrm>
            <a:off x="1863725" y="6065838"/>
            <a:ext cx="11191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32" name="Rectangle 25"/>
          <p:cNvSpPr>
            <a:spLocks noChangeArrowheads="1"/>
          </p:cNvSpPr>
          <p:nvPr/>
        </p:nvSpPr>
        <p:spPr bwMode="auto">
          <a:xfrm>
            <a:off x="306388" y="2305050"/>
            <a:ext cx="7096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D(AT)</a:t>
            </a:r>
          </a:p>
        </p:txBody>
      </p:sp>
      <p:sp>
        <p:nvSpPr>
          <p:cNvPr id="68633" name="Rectangle 26"/>
          <p:cNvSpPr>
            <a:spLocks noChangeArrowheads="1"/>
          </p:cNvSpPr>
          <p:nvPr/>
        </p:nvSpPr>
        <p:spPr bwMode="auto">
          <a:xfrm>
            <a:off x="4422775" y="2270125"/>
            <a:ext cx="6937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D(NT)</a:t>
            </a:r>
          </a:p>
        </p:txBody>
      </p:sp>
      <p:sp>
        <p:nvSpPr>
          <p:cNvPr id="68634" name="Rectangle 27"/>
          <p:cNvSpPr>
            <a:spLocks noChangeArrowheads="1"/>
          </p:cNvSpPr>
          <p:nvPr/>
        </p:nvSpPr>
        <p:spPr bwMode="auto">
          <a:xfrm>
            <a:off x="2422525" y="1738313"/>
            <a:ext cx="1984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A</a:t>
            </a:r>
          </a:p>
        </p:txBody>
      </p:sp>
      <p:sp>
        <p:nvSpPr>
          <p:cNvPr id="68635" name="Rectangle 28"/>
          <p:cNvSpPr>
            <a:spLocks noChangeArrowheads="1"/>
          </p:cNvSpPr>
          <p:nvPr/>
        </p:nvSpPr>
        <p:spPr bwMode="auto">
          <a:xfrm>
            <a:off x="2422525" y="2065338"/>
            <a:ext cx="2190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B</a:t>
            </a:r>
          </a:p>
        </p:txBody>
      </p:sp>
      <p:sp>
        <p:nvSpPr>
          <p:cNvPr id="68636" name="Rectangle 29"/>
          <p:cNvSpPr>
            <a:spLocks noChangeArrowheads="1"/>
          </p:cNvSpPr>
          <p:nvPr/>
        </p:nvSpPr>
        <p:spPr bwMode="auto">
          <a:xfrm>
            <a:off x="2419350" y="2335213"/>
            <a:ext cx="2095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C</a:t>
            </a:r>
          </a:p>
        </p:txBody>
      </p:sp>
      <p:sp>
        <p:nvSpPr>
          <p:cNvPr id="68637" name="Rectangle 30"/>
          <p:cNvSpPr>
            <a:spLocks noChangeArrowheads="1"/>
          </p:cNvSpPr>
          <p:nvPr/>
        </p:nvSpPr>
        <p:spPr bwMode="auto">
          <a:xfrm>
            <a:off x="249238" y="2873375"/>
            <a:ext cx="7826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E(AT)</a:t>
            </a:r>
          </a:p>
        </p:txBody>
      </p:sp>
      <p:sp>
        <p:nvSpPr>
          <p:cNvPr id="68638" name="Rectangle 31"/>
          <p:cNvSpPr>
            <a:spLocks noChangeArrowheads="1"/>
          </p:cNvSpPr>
          <p:nvPr/>
        </p:nvSpPr>
        <p:spPr bwMode="auto">
          <a:xfrm>
            <a:off x="4584700" y="2857500"/>
            <a:ext cx="7683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E(NT)</a:t>
            </a:r>
          </a:p>
        </p:txBody>
      </p:sp>
      <p:sp>
        <p:nvSpPr>
          <p:cNvPr id="68639" name="Rectangle 32"/>
          <p:cNvSpPr>
            <a:spLocks noChangeArrowheads="1"/>
          </p:cNvSpPr>
          <p:nvPr/>
        </p:nvSpPr>
        <p:spPr bwMode="auto">
          <a:xfrm>
            <a:off x="4668838" y="3244850"/>
            <a:ext cx="8001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F(NT)</a:t>
            </a:r>
          </a:p>
        </p:txBody>
      </p:sp>
      <p:sp>
        <p:nvSpPr>
          <p:cNvPr id="68640" name="Rectangle 33"/>
          <p:cNvSpPr>
            <a:spLocks noChangeArrowheads="1"/>
          </p:cNvSpPr>
          <p:nvPr/>
        </p:nvSpPr>
        <p:spPr bwMode="auto">
          <a:xfrm>
            <a:off x="4776788" y="3889375"/>
            <a:ext cx="8016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G(NT)</a:t>
            </a:r>
          </a:p>
        </p:txBody>
      </p:sp>
      <p:sp>
        <p:nvSpPr>
          <p:cNvPr id="68641" name="Rectangle 34"/>
          <p:cNvSpPr>
            <a:spLocks noChangeArrowheads="1"/>
          </p:cNvSpPr>
          <p:nvPr/>
        </p:nvSpPr>
        <p:spPr bwMode="auto">
          <a:xfrm>
            <a:off x="258763" y="3271838"/>
            <a:ext cx="75088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F(AT)</a:t>
            </a:r>
          </a:p>
        </p:txBody>
      </p:sp>
      <p:sp>
        <p:nvSpPr>
          <p:cNvPr id="68642" name="Rectangle 35"/>
          <p:cNvSpPr>
            <a:spLocks noChangeArrowheads="1"/>
          </p:cNvSpPr>
          <p:nvPr/>
        </p:nvSpPr>
        <p:spPr bwMode="auto">
          <a:xfrm>
            <a:off x="239713" y="3822700"/>
            <a:ext cx="7223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G(AT)</a:t>
            </a:r>
          </a:p>
        </p:txBody>
      </p:sp>
      <p:sp>
        <p:nvSpPr>
          <p:cNvPr id="68643" name="Rectangle 36"/>
          <p:cNvSpPr>
            <a:spLocks noChangeArrowheads="1"/>
          </p:cNvSpPr>
          <p:nvPr/>
        </p:nvSpPr>
        <p:spPr bwMode="auto">
          <a:xfrm>
            <a:off x="287338" y="5502275"/>
            <a:ext cx="7683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H(AT)</a:t>
            </a:r>
          </a:p>
        </p:txBody>
      </p:sp>
      <p:sp>
        <p:nvSpPr>
          <p:cNvPr id="68644" name="Rectangle 37"/>
          <p:cNvSpPr>
            <a:spLocks noChangeArrowheads="1"/>
          </p:cNvSpPr>
          <p:nvPr/>
        </p:nvSpPr>
        <p:spPr bwMode="auto">
          <a:xfrm>
            <a:off x="5011738" y="5457825"/>
            <a:ext cx="8302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H(NT)</a:t>
            </a:r>
          </a:p>
        </p:txBody>
      </p:sp>
      <p:sp>
        <p:nvSpPr>
          <p:cNvPr id="68645" name="Rectangle 38"/>
          <p:cNvSpPr>
            <a:spLocks noChangeArrowheads="1"/>
          </p:cNvSpPr>
          <p:nvPr/>
        </p:nvSpPr>
        <p:spPr bwMode="auto">
          <a:xfrm>
            <a:off x="1566863" y="5811838"/>
            <a:ext cx="8604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I(AT)</a:t>
            </a:r>
          </a:p>
        </p:txBody>
      </p:sp>
      <p:sp>
        <p:nvSpPr>
          <p:cNvPr id="68646" name="Rectangle 39"/>
          <p:cNvSpPr>
            <a:spLocks noChangeArrowheads="1"/>
          </p:cNvSpPr>
          <p:nvPr/>
        </p:nvSpPr>
        <p:spPr bwMode="auto">
          <a:xfrm>
            <a:off x="3346450" y="5621338"/>
            <a:ext cx="234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300" b="1">
                <a:latin typeface="Times" charset="0"/>
              </a:rPr>
              <a:t>J</a:t>
            </a:r>
          </a:p>
        </p:txBody>
      </p:sp>
      <p:sp>
        <p:nvSpPr>
          <p:cNvPr id="68647" name="Line 40"/>
          <p:cNvSpPr>
            <a:spLocks noChangeShapeType="1"/>
          </p:cNvSpPr>
          <p:nvPr/>
        </p:nvSpPr>
        <p:spPr bwMode="auto">
          <a:xfrm>
            <a:off x="1697038" y="5099050"/>
            <a:ext cx="1016000" cy="47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48" name="Line 41"/>
          <p:cNvSpPr>
            <a:spLocks noChangeShapeType="1"/>
          </p:cNvSpPr>
          <p:nvPr/>
        </p:nvSpPr>
        <p:spPr bwMode="auto">
          <a:xfrm>
            <a:off x="1881188" y="4537075"/>
            <a:ext cx="939800" cy="381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49" name="Line 42"/>
          <p:cNvSpPr>
            <a:spLocks noChangeShapeType="1"/>
          </p:cNvSpPr>
          <p:nvPr/>
        </p:nvSpPr>
        <p:spPr bwMode="auto">
          <a:xfrm>
            <a:off x="2300288" y="3997325"/>
            <a:ext cx="704850" cy="812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50" name="Line 43"/>
          <p:cNvSpPr>
            <a:spLocks noChangeShapeType="1"/>
          </p:cNvSpPr>
          <p:nvPr/>
        </p:nvSpPr>
        <p:spPr bwMode="auto">
          <a:xfrm>
            <a:off x="3000375" y="3736975"/>
            <a:ext cx="273050" cy="11271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51" name="Line 44"/>
          <p:cNvSpPr>
            <a:spLocks noChangeShapeType="1"/>
          </p:cNvSpPr>
          <p:nvPr/>
        </p:nvSpPr>
        <p:spPr bwMode="auto">
          <a:xfrm flipH="1">
            <a:off x="3614738" y="3973513"/>
            <a:ext cx="582612" cy="7381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52" name="Line 45"/>
          <p:cNvSpPr>
            <a:spLocks noChangeShapeType="1"/>
          </p:cNvSpPr>
          <p:nvPr/>
        </p:nvSpPr>
        <p:spPr bwMode="auto">
          <a:xfrm flipH="1">
            <a:off x="3786188" y="4254500"/>
            <a:ext cx="787400"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53" name="Line 46"/>
          <p:cNvSpPr>
            <a:spLocks noChangeShapeType="1"/>
          </p:cNvSpPr>
          <p:nvPr/>
        </p:nvSpPr>
        <p:spPr bwMode="auto">
          <a:xfrm flipV="1">
            <a:off x="3849688" y="4775200"/>
            <a:ext cx="1112837" cy="2492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54" name="Line 47"/>
          <p:cNvSpPr>
            <a:spLocks noChangeShapeType="1"/>
          </p:cNvSpPr>
          <p:nvPr/>
        </p:nvSpPr>
        <p:spPr bwMode="auto">
          <a:xfrm flipV="1">
            <a:off x="3968750" y="5191125"/>
            <a:ext cx="992188" cy="14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55" name="Freeform 48"/>
          <p:cNvSpPr>
            <a:spLocks/>
          </p:cNvSpPr>
          <p:nvPr/>
        </p:nvSpPr>
        <p:spPr bwMode="auto">
          <a:xfrm>
            <a:off x="1101725" y="5210175"/>
            <a:ext cx="106363" cy="98425"/>
          </a:xfrm>
          <a:custGeom>
            <a:avLst/>
            <a:gdLst>
              <a:gd name="T0" fmla="*/ 2147483647 w 97"/>
              <a:gd name="T1" fmla="*/ 2147483647 h 89"/>
              <a:gd name="T2" fmla="*/ 2147483647 w 97"/>
              <a:gd name="T3" fmla="*/ 2147483647 h 89"/>
              <a:gd name="T4" fmla="*/ 2147483647 w 97"/>
              <a:gd name="T5" fmla="*/ 2147483647 h 89"/>
              <a:gd name="T6" fmla="*/ 2147483647 w 97"/>
              <a:gd name="T7" fmla="*/ 2147483647 h 89"/>
              <a:gd name="T8" fmla="*/ 2147483647 w 97"/>
              <a:gd name="T9" fmla="*/ 2147483647 h 89"/>
              <a:gd name="T10" fmla="*/ 2147483647 w 97"/>
              <a:gd name="T11" fmla="*/ 2147483647 h 89"/>
              <a:gd name="T12" fmla="*/ 2147483647 w 97"/>
              <a:gd name="T13" fmla="*/ 2147483647 h 89"/>
              <a:gd name="T14" fmla="*/ 2147483647 w 97"/>
              <a:gd name="T15" fmla="*/ 2147483647 h 89"/>
              <a:gd name="T16" fmla="*/ 2147483647 w 97"/>
              <a:gd name="T17" fmla="*/ 2147483647 h 89"/>
              <a:gd name="T18" fmla="*/ 2147483647 w 97"/>
              <a:gd name="T19" fmla="*/ 2147483647 h 89"/>
              <a:gd name="T20" fmla="*/ 2147483647 w 97"/>
              <a:gd name="T21" fmla="*/ 2147483647 h 89"/>
              <a:gd name="T22" fmla="*/ 2147483647 w 97"/>
              <a:gd name="T23" fmla="*/ 2147483647 h 89"/>
              <a:gd name="T24" fmla="*/ 2147483647 w 97"/>
              <a:gd name="T25" fmla="*/ 2147483647 h 89"/>
              <a:gd name="T26" fmla="*/ 2147483647 w 97"/>
              <a:gd name="T27" fmla="*/ 2147483647 h 89"/>
              <a:gd name="T28" fmla="*/ 2147483647 w 97"/>
              <a:gd name="T29" fmla="*/ 2147483647 h 89"/>
              <a:gd name="T30" fmla="*/ 2147483647 w 97"/>
              <a:gd name="T31" fmla="*/ 2147483647 h 89"/>
              <a:gd name="T32" fmla="*/ 2147483647 w 97"/>
              <a:gd name="T33" fmla="*/ 2147483647 h 89"/>
              <a:gd name="T34" fmla="*/ 2147483647 w 97"/>
              <a:gd name="T35" fmla="*/ 2147483647 h 89"/>
              <a:gd name="T36" fmla="*/ 2147483647 w 97"/>
              <a:gd name="T37" fmla="*/ 2147483647 h 89"/>
              <a:gd name="T38" fmla="*/ 2147483647 w 97"/>
              <a:gd name="T39" fmla="*/ 2147483647 h 89"/>
              <a:gd name="T40" fmla="*/ 2147483647 w 97"/>
              <a:gd name="T41" fmla="*/ 2147483647 h 89"/>
              <a:gd name="T42" fmla="*/ 2147483647 w 97"/>
              <a:gd name="T43" fmla="*/ 2147483647 h 89"/>
              <a:gd name="T44" fmla="*/ 2147483647 w 97"/>
              <a:gd name="T45" fmla="*/ 0 h 89"/>
              <a:gd name="T46" fmla="*/ 2147483647 w 97"/>
              <a:gd name="T47" fmla="*/ 2147483647 h 89"/>
              <a:gd name="T48" fmla="*/ 2147483647 w 97"/>
              <a:gd name="T49" fmla="*/ 2147483647 h 89"/>
              <a:gd name="T50" fmla="*/ 2147483647 w 97"/>
              <a:gd name="T51" fmla="*/ 2147483647 h 89"/>
              <a:gd name="T52" fmla="*/ 2147483647 w 97"/>
              <a:gd name="T53" fmla="*/ 2147483647 h 89"/>
              <a:gd name="T54" fmla="*/ 2147483647 w 97"/>
              <a:gd name="T55" fmla="*/ 2147483647 h 89"/>
              <a:gd name="T56" fmla="*/ 2147483647 w 97"/>
              <a:gd name="T57" fmla="*/ 2147483647 h 89"/>
              <a:gd name="T58" fmla="*/ 2147483647 w 97"/>
              <a:gd name="T59" fmla="*/ 2147483647 h 89"/>
              <a:gd name="T60" fmla="*/ 2147483647 w 97"/>
              <a:gd name="T61" fmla="*/ 2147483647 h 89"/>
              <a:gd name="T62" fmla="*/ 2147483647 w 97"/>
              <a:gd name="T63" fmla="*/ 2147483647 h 89"/>
              <a:gd name="T64" fmla="*/ 2147483647 w 97"/>
              <a:gd name="T65" fmla="*/ 2147483647 h 89"/>
              <a:gd name="T66" fmla="*/ 2147483647 w 97"/>
              <a:gd name="T67" fmla="*/ 2147483647 h 89"/>
              <a:gd name="T68" fmla="*/ 2147483647 w 97"/>
              <a:gd name="T69" fmla="*/ 2147483647 h 89"/>
              <a:gd name="T70" fmla="*/ 2147483647 w 97"/>
              <a:gd name="T71" fmla="*/ 2147483647 h 89"/>
              <a:gd name="T72" fmla="*/ 2147483647 w 97"/>
              <a:gd name="T73" fmla="*/ 2147483647 h 89"/>
              <a:gd name="T74" fmla="*/ 0 w 97"/>
              <a:gd name="T75" fmla="*/ 2147483647 h 89"/>
              <a:gd name="T76" fmla="*/ 0 w 97"/>
              <a:gd name="T77" fmla="*/ 2147483647 h 89"/>
              <a:gd name="T78" fmla="*/ 2147483647 w 97"/>
              <a:gd name="T79" fmla="*/ 2147483647 h 89"/>
              <a:gd name="T80" fmla="*/ 2147483647 w 97"/>
              <a:gd name="T81" fmla="*/ 2147483647 h 89"/>
              <a:gd name="T82" fmla="*/ 2147483647 w 97"/>
              <a:gd name="T83" fmla="*/ 2147483647 h 89"/>
              <a:gd name="T84" fmla="*/ 2147483647 w 97"/>
              <a:gd name="T85" fmla="*/ 2147483647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56" name="Rectangle 49"/>
          <p:cNvSpPr>
            <a:spLocks noChangeArrowheads="1"/>
          </p:cNvSpPr>
          <p:nvPr/>
        </p:nvSpPr>
        <p:spPr bwMode="auto">
          <a:xfrm>
            <a:off x="1052513" y="3835400"/>
            <a:ext cx="18573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657" name="Rectangle 50"/>
          <p:cNvSpPr>
            <a:spLocks noChangeArrowheads="1"/>
          </p:cNvSpPr>
          <p:nvPr/>
        </p:nvSpPr>
        <p:spPr bwMode="auto">
          <a:xfrm>
            <a:off x="6361113" y="3679825"/>
            <a:ext cx="2667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r>
              <a:rPr lang="es-ES" sz="3000" b="1">
                <a:latin typeface="Times" charset="0"/>
              </a:rPr>
              <a:t>/</a:t>
            </a:r>
          </a:p>
        </p:txBody>
      </p:sp>
      <p:sp>
        <p:nvSpPr>
          <p:cNvPr id="68658" name="Rectangle 51"/>
          <p:cNvSpPr>
            <a:spLocks noChangeArrowheads="1"/>
          </p:cNvSpPr>
          <p:nvPr/>
        </p:nvSpPr>
        <p:spPr bwMode="auto">
          <a:xfrm>
            <a:off x="3849688" y="2416175"/>
            <a:ext cx="150812" cy="2222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659" name="Oval 52"/>
          <p:cNvSpPr>
            <a:spLocks noChangeArrowheads="1"/>
          </p:cNvSpPr>
          <p:nvPr/>
        </p:nvSpPr>
        <p:spPr bwMode="auto">
          <a:xfrm>
            <a:off x="307975" y="5075238"/>
            <a:ext cx="58738" cy="1968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lIns="11465" tIns="5732" rIns="11465" bIns="5732">
            <a:spAutoFit/>
          </a:bodyPr>
          <a:lstStyle/>
          <a:p>
            <a:endParaRPr lang="en-US"/>
          </a:p>
        </p:txBody>
      </p:sp>
      <p:sp>
        <p:nvSpPr>
          <p:cNvPr id="68660" name="Oval 53"/>
          <p:cNvSpPr>
            <a:spLocks noChangeArrowheads="1"/>
          </p:cNvSpPr>
          <p:nvPr/>
        </p:nvSpPr>
        <p:spPr bwMode="auto">
          <a:xfrm>
            <a:off x="647700" y="5075238"/>
            <a:ext cx="60325" cy="1968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lIns="11465" tIns="5732" rIns="11465" bIns="5732">
            <a:spAutoFit/>
          </a:bodyPr>
          <a:lstStyle/>
          <a:p>
            <a:endParaRPr lang="en-US"/>
          </a:p>
        </p:txBody>
      </p:sp>
      <p:sp>
        <p:nvSpPr>
          <p:cNvPr id="68661" name="Oval 54"/>
          <p:cNvSpPr>
            <a:spLocks noChangeArrowheads="1"/>
          </p:cNvSpPr>
          <p:nvPr/>
        </p:nvSpPr>
        <p:spPr bwMode="auto">
          <a:xfrm>
            <a:off x="936625" y="5100638"/>
            <a:ext cx="36513" cy="1476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lIns="11465" tIns="5732" rIns="11465" bIns="5732">
            <a:spAutoFit/>
          </a:bodyPr>
          <a:lstStyle/>
          <a:p>
            <a:endParaRPr lang="en-US"/>
          </a:p>
        </p:txBody>
      </p:sp>
      <p:sp>
        <p:nvSpPr>
          <p:cNvPr id="68662" name="Oval 55"/>
          <p:cNvSpPr>
            <a:spLocks noChangeArrowheads="1"/>
          </p:cNvSpPr>
          <p:nvPr/>
        </p:nvSpPr>
        <p:spPr bwMode="auto">
          <a:xfrm>
            <a:off x="1219200" y="5151438"/>
            <a:ext cx="12700" cy="444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lIns="11465" tIns="5732" rIns="11465" bIns="5732">
            <a:spAutoFit/>
          </a:bodyPr>
          <a:lstStyle/>
          <a:p>
            <a:endParaRPr lang="en-US"/>
          </a:p>
        </p:txBody>
      </p:sp>
      <p:sp>
        <p:nvSpPr>
          <p:cNvPr id="68663" name="Line 56"/>
          <p:cNvSpPr>
            <a:spLocks noChangeShapeType="1"/>
          </p:cNvSpPr>
          <p:nvPr/>
        </p:nvSpPr>
        <p:spPr bwMode="auto">
          <a:xfrm>
            <a:off x="344488" y="5070475"/>
            <a:ext cx="3317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64" name="Line 57"/>
          <p:cNvSpPr>
            <a:spLocks noChangeShapeType="1"/>
          </p:cNvSpPr>
          <p:nvPr/>
        </p:nvSpPr>
        <p:spPr bwMode="auto">
          <a:xfrm>
            <a:off x="339725" y="5276850"/>
            <a:ext cx="3365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65" name="Line 58"/>
          <p:cNvSpPr>
            <a:spLocks noChangeShapeType="1"/>
          </p:cNvSpPr>
          <p:nvPr/>
        </p:nvSpPr>
        <p:spPr bwMode="auto">
          <a:xfrm flipH="1">
            <a:off x="698500" y="5095875"/>
            <a:ext cx="2492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66" name="Line 59"/>
          <p:cNvSpPr>
            <a:spLocks noChangeShapeType="1"/>
          </p:cNvSpPr>
          <p:nvPr/>
        </p:nvSpPr>
        <p:spPr bwMode="auto">
          <a:xfrm flipH="1">
            <a:off x="698500" y="5251450"/>
            <a:ext cx="2492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67" name="Line 60"/>
          <p:cNvSpPr>
            <a:spLocks noChangeShapeType="1"/>
          </p:cNvSpPr>
          <p:nvPr/>
        </p:nvSpPr>
        <p:spPr bwMode="auto">
          <a:xfrm flipH="1">
            <a:off x="977900" y="5148263"/>
            <a:ext cx="2508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68" name="Line 61"/>
          <p:cNvSpPr>
            <a:spLocks noChangeShapeType="1"/>
          </p:cNvSpPr>
          <p:nvPr/>
        </p:nvSpPr>
        <p:spPr bwMode="auto">
          <a:xfrm flipH="1">
            <a:off x="977900" y="5200650"/>
            <a:ext cx="2508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669" name="Rectangle 62"/>
          <p:cNvSpPr>
            <a:spLocks noChangeArrowheads="1"/>
          </p:cNvSpPr>
          <p:nvPr/>
        </p:nvSpPr>
        <p:spPr bwMode="auto">
          <a:xfrm>
            <a:off x="344488" y="5072063"/>
            <a:ext cx="331787" cy="2032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670" name="Rectangle 63"/>
          <p:cNvSpPr>
            <a:spLocks noChangeArrowheads="1"/>
          </p:cNvSpPr>
          <p:nvPr/>
        </p:nvSpPr>
        <p:spPr bwMode="auto">
          <a:xfrm>
            <a:off x="704850" y="5099050"/>
            <a:ext cx="252413" cy="14922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671" name="Rectangle 64"/>
          <p:cNvSpPr>
            <a:spLocks noChangeArrowheads="1"/>
          </p:cNvSpPr>
          <p:nvPr/>
        </p:nvSpPr>
        <p:spPr bwMode="auto">
          <a:xfrm>
            <a:off x="977900" y="5146675"/>
            <a:ext cx="244475" cy="5397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672" name="Oval 65"/>
          <p:cNvSpPr>
            <a:spLocks noChangeArrowheads="1"/>
          </p:cNvSpPr>
          <p:nvPr/>
        </p:nvSpPr>
        <p:spPr bwMode="auto">
          <a:xfrm>
            <a:off x="314325" y="5091113"/>
            <a:ext cx="39688" cy="165100"/>
          </a:xfrm>
          <a:prstGeom prst="ellipse">
            <a:avLst/>
          </a:prstGeom>
          <a:solidFill>
            <a:schemeClr val="bg1"/>
          </a:solidFill>
          <a:ln w="12700">
            <a:solidFill>
              <a:schemeClr val="tx1"/>
            </a:solidFill>
            <a:round/>
            <a:headEnd/>
            <a:tailEnd/>
          </a:ln>
        </p:spPr>
        <p:txBody>
          <a:bodyPr lIns="11465" tIns="5732" rIns="11465" bIns="5732">
            <a:spAutoFit/>
          </a:bodyPr>
          <a:lstStyle/>
          <a:p>
            <a:endParaRPr lang="en-US"/>
          </a:p>
        </p:txBody>
      </p:sp>
      <p:sp>
        <p:nvSpPr>
          <p:cNvPr id="68673" name="Arc 66"/>
          <p:cNvSpPr>
            <a:spLocks/>
          </p:cNvSpPr>
          <p:nvPr/>
        </p:nvSpPr>
        <p:spPr bwMode="auto">
          <a:xfrm rot="-10500000">
            <a:off x="1295400" y="5091113"/>
            <a:ext cx="128588" cy="79375"/>
          </a:xfrm>
          <a:custGeom>
            <a:avLst/>
            <a:gdLst>
              <a:gd name="T0" fmla="*/ 0 w 21785"/>
              <a:gd name="T1" fmla="*/ 135323 h 21600"/>
              <a:gd name="T2" fmla="*/ 2147483647 w 21785"/>
              <a:gd name="T3" fmla="*/ 2147483647 h 21600"/>
              <a:gd name="T4" fmla="*/ 1609122927 w 21785"/>
              <a:gd name="T5" fmla="*/ 2147483647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74" name="Arc 67"/>
          <p:cNvSpPr>
            <a:spLocks/>
          </p:cNvSpPr>
          <p:nvPr/>
        </p:nvSpPr>
        <p:spPr bwMode="auto">
          <a:xfrm rot="-420000">
            <a:off x="1282700" y="5195888"/>
            <a:ext cx="133350" cy="68262"/>
          </a:xfrm>
          <a:custGeom>
            <a:avLst/>
            <a:gdLst>
              <a:gd name="T0" fmla="*/ 0 w 21597"/>
              <a:gd name="T1" fmla="*/ 668576959 h 21599"/>
              <a:gd name="T2" fmla="*/ 2147483647 w 21597"/>
              <a:gd name="T3" fmla="*/ 0 h 21599"/>
              <a:gd name="T4" fmla="*/ 2147483647 w 21597"/>
              <a:gd name="T5" fmla="*/ 679425469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75" name="Arc 68"/>
          <p:cNvSpPr>
            <a:spLocks/>
          </p:cNvSpPr>
          <p:nvPr/>
        </p:nvSpPr>
        <p:spPr bwMode="auto">
          <a:xfrm rot="10800000">
            <a:off x="1255713" y="5176838"/>
            <a:ext cx="25400" cy="69850"/>
          </a:xfrm>
          <a:custGeom>
            <a:avLst/>
            <a:gdLst>
              <a:gd name="T0" fmla="*/ 0 w 22518"/>
              <a:gd name="T1" fmla="*/ 776548 h 21600"/>
              <a:gd name="T2" fmla="*/ 66568 w 22518"/>
              <a:gd name="T3" fmla="*/ 835349493 h 21600"/>
              <a:gd name="T4" fmla="*/ 2711 w 22518"/>
              <a:gd name="T5" fmla="*/ 835349493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76" name="Oval 69"/>
          <p:cNvSpPr>
            <a:spLocks noChangeArrowheads="1"/>
          </p:cNvSpPr>
          <p:nvPr/>
        </p:nvSpPr>
        <p:spPr bwMode="auto">
          <a:xfrm>
            <a:off x="1266825" y="5133975"/>
            <a:ext cx="25400" cy="84138"/>
          </a:xfrm>
          <a:prstGeom prst="ellipse">
            <a:avLst/>
          </a:prstGeom>
          <a:solidFill>
            <a:schemeClr val="accent1"/>
          </a:solidFill>
          <a:ln w="12700">
            <a:solidFill>
              <a:schemeClr val="tx1"/>
            </a:solidFill>
            <a:round/>
            <a:headEnd/>
            <a:tailEnd/>
          </a:ln>
        </p:spPr>
        <p:txBody>
          <a:bodyPr lIns="11465" tIns="5732" rIns="11465" bIns="5732">
            <a:spAutoFit/>
          </a:bodyPr>
          <a:lstStyle/>
          <a:p>
            <a:endParaRPr lang="en-US"/>
          </a:p>
        </p:txBody>
      </p:sp>
      <p:sp>
        <p:nvSpPr>
          <p:cNvPr id="68677" name="Arc 70"/>
          <p:cNvSpPr>
            <a:spLocks/>
          </p:cNvSpPr>
          <p:nvPr/>
        </p:nvSpPr>
        <p:spPr bwMode="auto">
          <a:xfrm>
            <a:off x="1260475" y="5108575"/>
            <a:ext cx="31750" cy="66675"/>
          </a:xfrm>
          <a:custGeom>
            <a:avLst/>
            <a:gdLst>
              <a:gd name="T0" fmla="*/ 0 w 21600"/>
              <a:gd name="T1" fmla="*/ 552445733 h 21586"/>
              <a:gd name="T2" fmla="*/ 667688 w 21600"/>
              <a:gd name="T3" fmla="*/ 0 h 21586"/>
              <a:gd name="T4" fmla="*/ 691941 w 21600"/>
              <a:gd name="T5" fmla="*/ 552445733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78" name="Oval 71"/>
          <p:cNvSpPr>
            <a:spLocks noChangeArrowheads="1"/>
          </p:cNvSpPr>
          <p:nvPr/>
        </p:nvSpPr>
        <p:spPr bwMode="auto">
          <a:xfrm>
            <a:off x="1279525" y="5162550"/>
            <a:ext cx="0" cy="26988"/>
          </a:xfrm>
          <a:prstGeom prst="ellipse">
            <a:avLst/>
          </a:prstGeom>
          <a:solidFill>
            <a:schemeClr val="tx2"/>
          </a:solidFill>
          <a:ln w="12700">
            <a:solidFill>
              <a:schemeClr val="tx1"/>
            </a:solidFill>
            <a:round/>
            <a:headEnd/>
            <a:tailEnd/>
          </a:ln>
        </p:spPr>
        <p:txBody>
          <a:bodyPr lIns="11465" tIns="5732" rIns="11465" bIns="5732">
            <a:spAutoFit/>
          </a:bodyPr>
          <a:lstStyle/>
          <a:p>
            <a:endParaRPr lang="en-US"/>
          </a:p>
        </p:txBody>
      </p:sp>
      <p:grpSp>
        <p:nvGrpSpPr>
          <p:cNvPr id="68679" name="Group 72"/>
          <p:cNvGrpSpPr>
            <a:grpSpLocks/>
          </p:cNvGrpSpPr>
          <p:nvPr/>
        </p:nvGrpSpPr>
        <p:grpSpPr bwMode="auto">
          <a:xfrm>
            <a:off x="5467350" y="5076825"/>
            <a:ext cx="1050925" cy="198438"/>
            <a:chOff x="4652" y="3084"/>
            <a:chExt cx="954" cy="180"/>
          </a:xfrm>
        </p:grpSpPr>
        <p:sp>
          <p:nvSpPr>
            <p:cNvPr id="68735" name="Oval 7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lIns="11465" tIns="5732" rIns="11465" bIns="5732">
              <a:spAutoFit/>
            </a:bodyPr>
            <a:lstStyle/>
            <a:p>
              <a:endParaRPr lang="en-US"/>
            </a:p>
          </p:txBody>
        </p:sp>
        <p:sp>
          <p:nvSpPr>
            <p:cNvPr id="68736" name="Oval 7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lIns="11465" tIns="5732" rIns="11465" bIns="5732">
              <a:spAutoFit/>
            </a:bodyPr>
            <a:lstStyle/>
            <a:p>
              <a:endParaRPr lang="en-US"/>
            </a:p>
          </p:txBody>
        </p:sp>
        <p:sp>
          <p:nvSpPr>
            <p:cNvPr id="68737" name="Oval 7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lIns="11465" tIns="5732" rIns="11465" bIns="5732">
              <a:spAutoFit/>
            </a:bodyPr>
            <a:lstStyle/>
            <a:p>
              <a:endParaRPr lang="en-US"/>
            </a:p>
          </p:txBody>
        </p:sp>
        <p:sp>
          <p:nvSpPr>
            <p:cNvPr id="68738" name="Oval 7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lIns="11465" tIns="5732" rIns="11465" bIns="5732">
              <a:spAutoFit/>
            </a:bodyPr>
            <a:lstStyle/>
            <a:p>
              <a:endParaRPr lang="en-US"/>
            </a:p>
          </p:txBody>
        </p:sp>
        <p:sp>
          <p:nvSpPr>
            <p:cNvPr id="68739" name="Line 7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40" name="Line 7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41" name="Line 7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42" name="Line 8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43" name="Line 8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44" name="Line 8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45" name="Rectangle 8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746" name="Rectangle 8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747" name="Rectangle 8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748" name="Oval 8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lIns="11465" tIns="5732" rIns="11465" bIns="5732">
              <a:spAutoFit/>
            </a:bodyPr>
            <a:lstStyle/>
            <a:p>
              <a:endParaRPr lang="en-US"/>
            </a:p>
          </p:txBody>
        </p:sp>
        <p:sp>
          <p:nvSpPr>
            <p:cNvPr id="68749" name="Arc 8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750" name="Arc 8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751" name="Arc 8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752" name="Oval 9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lIns="11465" tIns="5732" rIns="11465" bIns="5732">
              <a:spAutoFit/>
            </a:bodyPr>
            <a:lstStyle/>
            <a:p>
              <a:endParaRPr lang="en-US"/>
            </a:p>
          </p:txBody>
        </p:sp>
        <p:sp>
          <p:nvSpPr>
            <p:cNvPr id="68753" name="Arc 9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754" name="Oval 9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lIns="11465" tIns="5732" rIns="11465" bIns="5732">
              <a:spAutoFit/>
            </a:bodyPr>
            <a:lstStyle/>
            <a:p>
              <a:endParaRPr lang="en-US"/>
            </a:p>
          </p:txBody>
        </p:sp>
      </p:grpSp>
      <p:sp>
        <p:nvSpPr>
          <p:cNvPr id="68680" name="Freeform 93"/>
          <p:cNvSpPr>
            <a:spLocks/>
          </p:cNvSpPr>
          <p:nvPr/>
        </p:nvSpPr>
        <p:spPr bwMode="auto">
          <a:xfrm>
            <a:off x="3863975" y="2614613"/>
            <a:ext cx="411163" cy="952500"/>
          </a:xfrm>
          <a:custGeom>
            <a:avLst/>
            <a:gdLst>
              <a:gd name="T0" fmla="*/ 2147483647 w 373"/>
              <a:gd name="T1" fmla="*/ 2147483647 h 859"/>
              <a:gd name="T2" fmla="*/ 2147483647 w 373"/>
              <a:gd name="T3" fmla="*/ 2147483647 h 859"/>
              <a:gd name="T4" fmla="*/ 2147483647 w 373"/>
              <a:gd name="T5" fmla="*/ 2147483647 h 859"/>
              <a:gd name="T6" fmla="*/ 2147483647 w 373"/>
              <a:gd name="T7" fmla="*/ 2147483647 h 859"/>
              <a:gd name="T8" fmla="*/ 2147483647 w 373"/>
              <a:gd name="T9" fmla="*/ 2147483647 h 859"/>
              <a:gd name="T10" fmla="*/ 2147483647 w 373"/>
              <a:gd name="T11" fmla="*/ 2147483647 h 859"/>
              <a:gd name="T12" fmla="*/ 2147483647 w 373"/>
              <a:gd name="T13" fmla="*/ 2147483647 h 859"/>
              <a:gd name="T14" fmla="*/ 2147483647 w 373"/>
              <a:gd name="T15" fmla="*/ 2147483647 h 859"/>
              <a:gd name="T16" fmla="*/ 2147483647 w 373"/>
              <a:gd name="T17" fmla="*/ 2147483647 h 859"/>
              <a:gd name="T18" fmla="*/ 2147483647 w 373"/>
              <a:gd name="T19" fmla="*/ 2147483647 h 859"/>
              <a:gd name="T20" fmla="*/ 2147483647 w 373"/>
              <a:gd name="T21" fmla="*/ 2147483647 h 859"/>
              <a:gd name="T22" fmla="*/ 2147483647 w 373"/>
              <a:gd name="T23" fmla="*/ 2147483647 h 859"/>
              <a:gd name="T24" fmla="*/ 2147483647 w 373"/>
              <a:gd name="T25" fmla="*/ 2147483647 h 859"/>
              <a:gd name="T26" fmla="*/ 2147483647 w 373"/>
              <a:gd name="T27" fmla="*/ 2147483647 h 859"/>
              <a:gd name="T28" fmla="*/ 0 w 373"/>
              <a:gd name="T29" fmla="*/ 2147483647 h 859"/>
              <a:gd name="T30" fmla="*/ 2147483647 w 373"/>
              <a:gd name="T31" fmla="*/ 2147483647 h 859"/>
              <a:gd name="T32" fmla="*/ 2147483647 w 373"/>
              <a:gd name="T33" fmla="*/ 2147483647 h 859"/>
              <a:gd name="T34" fmla="*/ 2147483647 w 373"/>
              <a:gd name="T35" fmla="*/ 2147483647 h 859"/>
              <a:gd name="T36" fmla="*/ 2147483647 w 373"/>
              <a:gd name="T37" fmla="*/ 2147483647 h 859"/>
              <a:gd name="T38" fmla="*/ 2147483647 w 373"/>
              <a:gd name="T39" fmla="*/ 2147483647 h 859"/>
              <a:gd name="T40" fmla="*/ 2147483647 w 373"/>
              <a:gd name="T41" fmla="*/ 2147483647 h 859"/>
              <a:gd name="T42" fmla="*/ 2147483647 w 373"/>
              <a:gd name="T43" fmla="*/ 2147483647 h 859"/>
              <a:gd name="T44" fmla="*/ 2147483647 w 373"/>
              <a:gd name="T45" fmla="*/ 2147483647 h 859"/>
              <a:gd name="T46" fmla="*/ 2147483647 w 373"/>
              <a:gd name="T47" fmla="*/ 2147483647 h 859"/>
              <a:gd name="T48" fmla="*/ 2147483647 w 373"/>
              <a:gd name="T49" fmla="*/ 2147483647 h 859"/>
              <a:gd name="T50" fmla="*/ 2147483647 w 373"/>
              <a:gd name="T51" fmla="*/ 2147483647 h 859"/>
              <a:gd name="T52" fmla="*/ 2147483647 w 373"/>
              <a:gd name="T53" fmla="*/ 2147483647 h 859"/>
              <a:gd name="T54" fmla="*/ 2147483647 w 373"/>
              <a:gd name="T55" fmla="*/ 2147483647 h 859"/>
              <a:gd name="T56" fmla="*/ 2147483647 w 373"/>
              <a:gd name="T57" fmla="*/ 2147483647 h 859"/>
              <a:gd name="T58" fmla="*/ 2147483647 w 373"/>
              <a:gd name="T59" fmla="*/ 2147483647 h 859"/>
              <a:gd name="T60" fmla="*/ 2147483647 w 373"/>
              <a:gd name="T61" fmla="*/ 2147483647 h 859"/>
              <a:gd name="T62" fmla="*/ 2147483647 w 373"/>
              <a:gd name="T63" fmla="*/ 2147483647 h 859"/>
              <a:gd name="T64" fmla="*/ 2147483647 w 373"/>
              <a:gd name="T65" fmla="*/ 2147483647 h 859"/>
              <a:gd name="T66" fmla="*/ 2147483647 w 373"/>
              <a:gd name="T67" fmla="*/ 2147483647 h 859"/>
              <a:gd name="T68" fmla="*/ 2147483647 w 373"/>
              <a:gd name="T69" fmla="*/ 2147483647 h 859"/>
              <a:gd name="T70" fmla="*/ 2147483647 w 373"/>
              <a:gd name="T71" fmla="*/ 2147483647 h 859"/>
              <a:gd name="T72" fmla="*/ 2147483647 w 373"/>
              <a:gd name="T73" fmla="*/ 2147483647 h 859"/>
              <a:gd name="T74" fmla="*/ 2147483647 w 373"/>
              <a:gd name="T75" fmla="*/ 2147483647 h 859"/>
              <a:gd name="T76" fmla="*/ 2147483647 w 373"/>
              <a:gd name="T77" fmla="*/ 2147483647 h 859"/>
              <a:gd name="T78" fmla="*/ 2147483647 w 373"/>
              <a:gd name="T79" fmla="*/ 2147483647 h 859"/>
              <a:gd name="T80" fmla="*/ 2147483647 w 373"/>
              <a:gd name="T81" fmla="*/ 2147483647 h 859"/>
              <a:gd name="T82" fmla="*/ 2147483647 w 373"/>
              <a:gd name="T83" fmla="*/ 2147483647 h 859"/>
              <a:gd name="T84" fmla="*/ 2147483647 w 373"/>
              <a:gd name="T85" fmla="*/ 2147483647 h 859"/>
              <a:gd name="T86" fmla="*/ 2147483647 w 373"/>
              <a:gd name="T87" fmla="*/ 2147483647 h 859"/>
              <a:gd name="T88" fmla="*/ 2147483647 w 373"/>
              <a:gd name="T89" fmla="*/ 2147483647 h 859"/>
              <a:gd name="T90" fmla="*/ 2147483647 w 373"/>
              <a:gd name="T91" fmla="*/ 2147483647 h 859"/>
              <a:gd name="T92" fmla="*/ 2147483647 w 373"/>
              <a:gd name="T93" fmla="*/ 2147483647 h 859"/>
              <a:gd name="T94" fmla="*/ 2147483647 w 373"/>
              <a:gd name="T95" fmla="*/ 2147483647 h 859"/>
              <a:gd name="T96" fmla="*/ 2147483647 w 373"/>
              <a:gd name="T97" fmla="*/ 2147483647 h 859"/>
              <a:gd name="T98" fmla="*/ 2147483647 w 373"/>
              <a:gd name="T99" fmla="*/ 2147483647 h 859"/>
              <a:gd name="T100" fmla="*/ 2147483647 w 373"/>
              <a:gd name="T101" fmla="*/ 2147483647 h 859"/>
              <a:gd name="T102" fmla="*/ 2147483647 w 373"/>
              <a:gd name="T103" fmla="*/ 2147483647 h 859"/>
              <a:gd name="T104" fmla="*/ 2147483647 w 373"/>
              <a:gd name="T105" fmla="*/ 2147483647 h 859"/>
              <a:gd name="T106" fmla="*/ 2147483647 w 373"/>
              <a:gd name="T107" fmla="*/ 2147483647 h 859"/>
              <a:gd name="T108" fmla="*/ 2147483647 w 373"/>
              <a:gd name="T109" fmla="*/ 2147483647 h 859"/>
              <a:gd name="T110" fmla="*/ 2147483647 w 373"/>
              <a:gd name="T111" fmla="*/ 2147483647 h 859"/>
              <a:gd name="T112" fmla="*/ 2147483647 w 373"/>
              <a:gd name="T113" fmla="*/ 2147483647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lIns="11465" tIns="5732" rIns="11465" bIns="5732">
            <a:spAutoFit/>
          </a:bodyPr>
          <a:lstStyle/>
          <a:p>
            <a:endParaRPr lang="en-US"/>
          </a:p>
        </p:txBody>
      </p:sp>
      <p:sp>
        <p:nvSpPr>
          <p:cNvPr id="68681" name="Rectangle 94"/>
          <p:cNvSpPr>
            <a:spLocks noChangeArrowheads="1"/>
          </p:cNvSpPr>
          <p:nvPr/>
        </p:nvSpPr>
        <p:spPr bwMode="auto">
          <a:xfrm>
            <a:off x="5200650" y="3576638"/>
            <a:ext cx="822325" cy="2222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endParaRPr lang="en-US"/>
          </a:p>
        </p:txBody>
      </p:sp>
      <p:sp>
        <p:nvSpPr>
          <p:cNvPr id="68682" name="Freeform 95"/>
          <p:cNvSpPr>
            <a:spLocks/>
          </p:cNvSpPr>
          <p:nvPr/>
        </p:nvSpPr>
        <p:spPr bwMode="auto">
          <a:xfrm>
            <a:off x="5026025" y="5011738"/>
            <a:ext cx="73025" cy="12700"/>
          </a:xfrm>
          <a:custGeom>
            <a:avLst/>
            <a:gdLst>
              <a:gd name="T0" fmla="*/ 0 w 65"/>
              <a:gd name="T1" fmla="*/ 2147483647 h 11"/>
              <a:gd name="T2" fmla="*/ 2147483647 w 65"/>
              <a:gd name="T3" fmla="*/ 2147483647 h 11"/>
              <a:gd name="T4" fmla="*/ 2147483647 w 65"/>
              <a:gd name="T5" fmla="*/ 2147483647 h 11"/>
              <a:gd name="T6" fmla="*/ 2147483647 w 65"/>
              <a:gd name="T7" fmla="*/ 2147483647 h 11"/>
              <a:gd name="T8" fmla="*/ 2147483647 w 65"/>
              <a:gd name="T9" fmla="*/ 2147483647 h 11"/>
              <a:gd name="T10" fmla="*/ 2147483647 w 65"/>
              <a:gd name="T11" fmla="*/ 2147483647 h 11"/>
              <a:gd name="T12" fmla="*/ 2147483647 w 65"/>
              <a:gd name="T13" fmla="*/ 2147483647 h 11"/>
              <a:gd name="T14" fmla="*/ 2147483647 w 65"/>
              <a:gd name="T15" fmla="*/ 2147483647 h 11"/>
              <a:gd name="T16" fmla="*/ 2147483647 w 65"/>
              <a:gd name="T17" fmla="*/ 2147483647 h 11"/>
              <a:gd name="T18" fmla="*/ 2147483647 w 65"/>
              <a:gd name="T19" fmla="*/ 2147483647 h 11"/>
              <a:gd name="T20" fmla="*/ 2147483647 w 65"/>
              <a:gd name="T21" fmla="*/ 2147483647 h 11"/>
              <a:gd name="T22" fmla="*/ 2147483647 w 65"/>
              <a:gd name="T23" fmla="*/ 2147483647 h 11"/>
              <a:gd name="T24" fmla="*/ 2147483647 w 65"/>
              <a:gd name="T25" fmla="*/ 2147483647 h 11"/>
              <a:gd name="T26" fmla="*/ 2147483647 w 65"/>
              <a:gd name="T27" fmla="*/ 2147483647 h 11"/>
              <a:gd name="T28" fmla="*/ 2147483647 w 65"/>
              <a:gd name="T29" fmla="*/ 2147483647 h 11"/>
              <a:gd name="T30" fmla="*/ 2147483647 w 65"/>
              <a:gd name="T31" fmla="*/ 2147483647 h 11"/>
              <a:gd name="T32" fmla="*/ 2147483647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83" name="Freeform 96"/>
          <p:cNvSpPr>
            <a:spLocks/>
          </p:cNvSpPr>
          <p:nvPr/>
        </p:nvSpPr>
        <p:spPr bwMode="auto">
          <a:xfrm>
            <a:off x="5075238" y="4929188"/>
            <a:ext cx="52387" cy="163512"/>
          </a:xfrm>
          <a:custGeom>
            <a:avLst/>
            <a:gdLst>
              <a:gd name="T0" fmla="*/ 2147483647 w 47"/>
              <a:gd name="T1" fmla="*/ 2147483647 h 147"/>
              <a:gd name="T2" fmla="*/ 2147483647 w 47"/>
              <a:gd name="T3" fmla="*/ 2147483647 h 147"/>
              <a:gd name="T4" fmla="*/ 2147483647 w 47"/>
              <a:gd name="T5" fmla="*/ 2147483647 h 147"/>
              <a:gd name="T6" fmla="*/ 2147483647 w 47"/>
              <a:gd name="T7" fmla="*/ 2147483647 h 147"/>
              <a:gd name="T8" fmla="*/ 2147483647 w 47"/>
              <a:gd name="T9" fmla="*/ 2147483647 h 147"/>
              <a:gd name="T10" fmla="*/ 2147483647 w 47"/>
              <a:gd name="T11" fmla="*/ 2147483647 h 147"/>
              <a:gd name="T12" fmla="*/ 2147483647 w 47"/>
              <a:gd name="T13" fmla="*/ 2147483647 h 147"/>
              <a:gd name="T14" fmla="*/ 2147483647 w 47"/>
              <a:gd name="T15" fmla="*/ 2147483647 h 147"/>
              <a:gd name="T16" fmla="*/ 2147483647 w 47"/>
              <a:gd name="T17" fmla="*/ 2147483647 h 147"/>
              <a:gd name="T18" fmla="*/ 2147483647 w 47"/>
              <a:gd name="T19" fmla="*/ 2147483647 h 147"/>
              <a:gd name="T20" fmla="*/ 2147483647 w 47"/>
              <a:gd name="T21" fmla="*/ 0 h 147"/>
              <a:gd name="T22" fmla="*/ 2147483647 w 47"/>
              <a:gd name="T23" fmla="*/ 2147483647 h 147"/>
              <a:gd name="T24" fmla="*/ 2147483647 w 47"/>
              <a:gd name="T25" fmla="*/ 2147483647 h 147"/>
              <a:gd name="T26" fmla="*/ 2147483647 w 47"/>
              <a:gd name="T27" fmla="*/ 2147483647 h 147"/>
              <a:gd name="T28" fmla="*/ 2147483647 w 47"/>
              <a:gd name="T29" fmla="*/ 2147483647 h 147"/>
              <a:gd name="T30" fmla="*/ 2147483647 w 47"/>
              <a:gd name="T31" fmla="*/ 2147483647 h 147"/>
              <a:gd name="T32" fmla="*/ 2147483647 w 47"/>
              <a:gd name="T33" fmla="*/ 2147483647 h 147"/>
              <a:gd name="T34" fmla="*/ 2147483647 w 47"/>
              <a:gd name="T35" fmla="*/ 2147483647 h 147"/>
              <a:gd name="T36" fmla="*/ 2147483647 w 47"/>
              <a:gd name="T37" fmla="*/ 2147483647 h 147"/>
              <a:gd name="T38" fmla="*/ 2147483647 w 47"/>
              <a:gd name="T39" fmla="*/ 2147483647 h 147"/>
              <a:gd name="T40" fmla="*/ 2147483647 w 47"/>
              <a:gd name="T41" fmla="*/ 2147483647 h 147"/>
              <a:gd name="T42" fmla="*/ 2147483647 w 47"/>
              <a:gd name="T43" fmla="*/ 2147483647 h 147"/>
              <a:gd name="T44" fmla="*/ 2147483647 w 47"/>
              <a:gd name="T45" fmla="*/ 2147483647 h 147"/>
              <a:gd name="T46" fmla="*/ 2147483647 w 47"/>
              <a:gd name="T47" fmla="*/ 2147483647 h 147"/>
              <a:gd name="T48" fmla="*/ 2147483647 w 47"/>
              <a:gd name="T49" fmla="*/ 2147483647 h 147"/>
              <a:gd name="T50" fmla="*/ 2147483647 w 47"/>
              <a:gd name="T51" fmla="*/ 2147483647 h 147"/>
              <a:gd name="T52" fmla="*/ 2147483647 w 47"/>
              <a:gd name="T53" fmla="*/ 2147483647 h 147"/>
              <a:gd name="T54" fmla="*/ 2147483647 w 47"/>
              <a:gd name="T55" fmla="*/ 2147483647 h 147"/>
              <a:gd name="T56" fmla="*/ 2147483647 w 47"/>
              <a:gd name="T57" fmla="*/ 2147483647 h 147"/>
              <a:gd name="T58" fmla="*/ 2147483647 w 47"/>
              <a:gd name="T59" fmla="*/ 2147483647 h 147"/>
              <a:gd name="T60" fmla="*/ 2147483647 w 47"/>
              <a:gd name="T61" fmla="*/ 2147483647 h 147"/>
              <a:gd name="T62" fmla="*/ 2147483647 w 47"/>
              <a:gd name="T63" fmla="*/ 2147483647 h 147"/>
              <a:gd name="T64" fmla="*/ 2147483647 w 47"/>
              <a:gd name="T65" fmla="*/ 2147483647 h 147"/>
              <a:gd name="T66" fmla="*/ 2147483647 w 47"/>
              <a:gd name="T67" fmla="*/ 2147483647 h 147"/>
              <a:gd name="T68" fmla="*/ 2147483647 w 47"/>
              <a:gd name="T69" fmla="*/ 2147483647 h 147"/>
              <a:gd name="T70" fmla="*/ 2147483647 w 47"/>
              <a:gd name="T71" fmla="*/ 2147483647 h 147"/>
              <a:gd name="T72" fmla="*/ 2147483647 w 47"/>
              <a:gd name="T73" fmla="*/ 2147483647 h 147"/>
              <a:gd name="T74" fmla="*/ 2147483647 w 47"/>
              <a:gd name="T75" fmla="*/ 2147483647 h 147"/>
              <a:gd name="T76" fmla="*/ 2147483647 w 47"/>
              <a:gd name="T77" fmla="*/ 2147483647 h 147"/>
              <a:gd name="T78" fmla="*/ 2147483647 w 47"/>
              <a:gd name="T79" fmla="*/ 2147483647 h 147"/>
              <a:gd name="T80" fmla="*/ 2147483647 w 47"/>
              <a:gd name="T81" fmla="*/ 2147483647 h 147"/>
              <a:gd name="T82" fmla="*/ 2147483647 w 47"/>
              <a:gd name="T83" fmla="*/ 2147483647 h 147"/>
              <a:gd name="T84" fmla="*/ 2147483647 w 47"/>
              <a:gd name="T85" fmla="*/ 2147483647 h 147"/>
              <a:gd name="T86" fmla="*/ 2147483647 w 47"/>
              <a:gd name="T87" fmla="*/ 2147483647 h 147"/>
              <a:gd name="T88" fmla="*/ 2147483647 w 47"/>
              <a:gd name="T89" fmla="*/ 2147483647 h 147"/>
              <a:gd name="T90" fmla="*/ 2147483647 w 47"/>
              <a:gd name="T91" fmla="*/ 2147483647 h 147"/>
              <a:gd name="T92" fmla="*/ 2147483647 w 47"/>
              <a:gd name="T93" fmla="*/ 2147483647 h 147"/>
              <a:gd name="T94" fmla="*/ 2147483647 w 47"/>
              <a:gd name="T95" fmla="*/ 2147483647 h 147"/>
              <a:gd name="T96" fmla="*/ 2147483647 w 47"/>
              <a:gd name="T97" fmla="*/ 2147483647 h 147"/>
              <a:gd name="T98" fmla="*/ 2147483647 w 47"/>
              <a:gd name="T99" fmla="*/ 2147483647 h 147"/>
              <a:gd name="T100" fmla="*/ 2147483647 w 47"/>
              <a:gd name="T101" fmla="*/ 2147483647 h 147"/>
              <a:gd name="T102" fmla="*/ 2147483647 w 47"/>
              <a:gd name="T103" fmla="*/ 2147483647 h 147"/>
              <a:gd name="T104" fmla="*/ 2147483647 w 47"/>
              <a:gd name="T105" fmla="*/ 2147483647 h 147"/>
              <a:gd name="T106" fmla="*/ 2147483647 w 47"/>
              <a:gd name="T107" fmla="*/ 2147483647 h 147"/>
              <a:gd name="T108" fmla="*/ 2147483647 w 47"/>
              <a:gd name="T109" fmla="*/ 2147483647 h 147"/>
              <a:gd name="T110" fmla="*/ 2147483647 w 47"/>
              <a:gd name="T111" fmla="*/ 2147483647 h 147"/>
              <a:gd name="T112" fmla="*/ 2147483647 w 47"/>
              <a:gd name="T113" fmla="*/ 2147483647 h 147"/>
              <a:gd name="T114" fmla="*/ 2147483647 w 47"/>
              <a:gd name="T115" fmla="*/ 2147483647 h 147"/>
              <a:gd name="T116" fmla="*/ 2147483647 w 47"/>
              <a:gd name="T117" fmla="*/ 2147483647 h 147"/>
              <a:gd name="T118" fmla="*/ 2147483647 w 47"/>
              <a:gd name="T119" fmla="*/ 2147483647 h 147"/>
              <a:gd name="T120" fmla="*/ 2147483647 w 47"/>
              <a:gd name="T121" fmla="*/ 2147483647 h 147"/>
              <a:gd name="T122" fmla="*/ 2147483647 w 47"/>
              <a:gd name="T123" fmla="*/ 2147483647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84" name="Freeform 97"/>
          <p:cNvSpPr>
            <a:spLocks/>
          </p:cNvSpPr>
          <p:nvPr/>
        </p:nvSpPr>
        <p:spPr bwMode="auto">
          <a:xfrm>
            <a:off x="5006975" y="4956175"/>
            <a:ext cx="82550" cy="71438"/>
          </a:xfrm>
          <a:custGeom>
            <a:avLst/>
            <a:gdLst>
              <a:gd name="T0" fmla="*/ 2147483647 w 75"/>
              <a:gd name="T1" fmla="*/ 2147483647 h 65"/>
              <a:gd name="T2" fmla="*/ 2147483647 w 75"/>
              <a:gd name="T3" fmla="*/ 2147483647 h 65"/>
              <a:gd name="T4" fmla="*/ 2147483647 w 75"/>
              <a:gd name="T5" fmla="*/ 2147483647 h 65"/>
              <a:gd name="T6" fmla="*/ 2147483647 w 75"/>
              <a:gd name="T7" fmla="*/ 2147483647 h 65"/>
              <a:gd name="T8" fmla="*/ 2147483647 w 75"/>
              <a:gd name="T9" fmla="*/ 2147483647 h 65"/>
              <a:gd name="T10" fmla="*/ 2147483647 w 75"/>
              <a:gd name="T11" fmla="*/ 2147483647 h 65"/>
              <a:gd name="T12" fmla="*/ 2147483647 w 75"/>
              <a:gd name="T13" fmla="*/ 2147483647 h 65"/>
              <a:gd name="T14" fmla="*/ 2147483647 w 75"/>
              <a:gd name="T15" fmla="*/ 2147483647 h 65"/>
              <a:gd name="T16" fmla="*/ 2147483647 w 75"/>
              <a:gd name="T17" fmla="*/ 2147483647 h 65"/>
              <a:gd name="T18" fmla="*/ 2147483647 w 75"/>
              <a:gd name="T19" fmla="*/ 2147483647 h 65"/>
              <a:gd name="T20" fmla="*/ 2147483647 w 75"/>
              <a:gd name="T21" fmla="*/ 2147483647 h 65"/>
              <a:gd name="T22" fmla="*/ 2147483647 w 75"/>
              <a:gd name="T23" fmla="*/ 2147483647 h 65"/>
              <a:gd name="T24" fmla="*/ 2147483647 w 75"/>
              <a:gd name="T25" fmla="*/ 2147483647 h 65"/>
              <a:gd name="T26" fmla="*/ 2147483647 w 75"/>
              <a:gd name="T27" fmla="*/ 2147483647 h 65"/>
              <a:gd name="T28" fmla="*/ 2147483647 w 75"/>
              <a:gd name="T29" fmla="*/ 2147483647 h 65"/>
              <a:gd name="T30" fmla="*/ 2147483647 w 75"/>
              <a:gd name="T31" fmla="*/ 2147483647 h 65"/>
              <a:gd name="T32" fmla="*/ 2147483647 w 75"/>
              <a:gd name="T33" fmla="*/ 2147483647 h 65"/>
              <a:gd name="T34" fmla="*/ 2147483647 w 75"/>
              <a:gd name="T35" fmla="*/ 2147483647 h 65"/>
              <a:gd name="T36" fmla="*/ 2147483647 w 75"/>
              <a:gd name="T37" fmla="*/ 2147483647 h 65"/>
              <a:gd name="T38" fmla="*/ 2147483647 w 75"/>
              <a:gd name="T39" fmla="*/ 2147483647 h 65"/>
              <a:gd name="T40" fmla="*/ 2147483647 w 75"/>
              <a:gd name="T41" fmla="*/ 2147483647 h 65"/>
              <a:gd name="T42" fmla="*/ 2147483647 w 75"/>
              <a:gd name="T43" fmla="*/ 2147483647 h 65"/>
              <a:gd name="T44" fmla="*/ 2147483647 w 75"/>
              <a:gd name="T45" fmla="*/ 2147483647 h 65"/>
              <a:gd name="T46" fmla="*/ 2147483647 w 75"/>
              <a:gd name="T47" fmla="*/ 2147483647 h 65"/>
              <a:gd name="T48" fmla="*/ 2147483647 w 75"/>
              <a:gd name="T49" fmla="*/ 2147483647 h 65"/>
              <a:gd name="T50" fmla="*/ 2147483647 w 75"/>
              <a:gd name="T51" fmla="*/ 2147483647 h 65"/>
              <a:gd name="T52" fmla="*/ 2147483647 w 75"/>
              <a:gd name="T53" fmla="*/ 2147483647 h 65"/>
              <a:gd name="T54" fmla="*/ 2147483647 w 75"/>
              <a:gd name="T55" fmla="*/ 2147483647 h 65"/>
              <a:gd name="T56" fmla="*/ 2147483647 w 75"/>
              <a:gd name="T57" fmla="*/ 2147483647 h 65"/>
              <a:gd name="T58" fmla="*/ 2147483647 w 75"/>
              <a:gd name="T59" fmla="*/ 2147483647 h 65"/>
              <a:gd name="T60" fmla="*/ 2147483647 w 75"/>
              <a:gd name="T61" fmla="*/ 2147483647 h 65"/>
              <a:gd name="T62" fmla="*/ 2147483647 w 75"/>
              <a:gd name="T63" fmla="*/ 2147483647 h 65"/>
              <a:gd name="T64" fmla="*/ 2147483647 w 75"/>
              <a:gd name="T65" fmla="*/ 2147483647 h 65"/>
              <a:gd name="T66" fmla="*/ 2147483647 w 75"/>
              <a:gd name="T67" fmla="*/ 2147483647 h 65"/>
              <a:gd name="T68" fmla="*/ 2147483647 w 75"/>
              <a:gd name="T69" fmla="*/ 2147483647 h 65"/>
              <a:gd name="T70" fmla="*/ 2147483647 w 75"/>
              <a:gd name="T71" fmla="*/ 2147483647 h 65"/>
              <a:gd name="T72" fmla="*/ 2147483647 w 75"/>
              <a:gd name="T73" fmla="*/ 2147483647 h 65"/>
              <a:gd name="T74" fmla="*/ 2147483647 w 75"/>
              <a:gd name="T75" fmla="*/ 2147483647 h 65"/>
              <a:gd name="T76" fmla="*/ 2147483647 w 75"/>
              <a:gd name="T77" fmla="*/ 2147483647 h 65"/>
              <a:gd name="T78" fmla="*/ 2147483647 w 75"/>
              <a:gd name="T79" fmla="*/ 2147483647 h 65"/>
              <a:gd name="T80" fmla="*/ 2147483647 w 75"/>
              <a:gd name="T81" fmla="*/ 2147483647 h 65"/>
              <a:gd name="T82" fmla="*/ 2147483647 w 75"/>
              <a:gd name="T83" fmla="*/ 2147483647 h 65"/>
              <a:gd name="T84" fmla="*/ 2147483647 w 75"/>
              <a:gd name="T85" fmla="*/ 2147483647 h 65"/>
              <a:gd name="T86" fmla="*/ 2147483647 w 75"/>
              <a:gd name="T87" fmla="*/ 2147483647 h 65"/>
              <a:gd name="T88" fmla="*/ 2147483647 w 75"/>
              <a:gd name="T89" fmla="*/ 2147483647 h 65"/>
              <a:gd name="T90" fmla="*/ 2147483647 w 75"/>
              <a:gd name="T91" fmla="*/ 2147483647 h 65"/>
              <a:gd name="T92" fmla="*/ 2147483647 w 75"/>
              <a:gd name="T93" fmla="*/ 2147483647 h 65"/>
              <a:gd name="T94" fmla="*/ 2147483647 w 75"/>
              <a:gd name="T95" fmla="*/ 2147483647 h 65"/>
              <a:gd name="T96" fmla="*/ 2147483647 w 75"/>
              <a:gd name="T97" fmla="*/ 2147483647 h 65"/>
              <a:gd name="T98" fmla="*/ 2147483647 w 75"/>
              <a:gd name="T99" fmla="*/ 2147483647 h 65"/>
              <a:gd name="T100" fmla="*/ 2147483647 w 75"/>
              <a:gd name="T101" fmla="*/ 2147483647 h 65"/>
              <a:gd name="T102" fmla="*/ 2147483647 w 75"/>
              <a:gd name="T103" fmla="*/ 2147483647 h 65"/>
              <a:gd name="T104" fmla="*/ 2147483647 w 75"/>
              <a:gd name="T105" fmla="*/ 2147483647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lIns="11465" tIns="5732" rIns="11465" bIns="5732">
            <a:spAutoFit/>
          </a:bodyPr>
          <a:lstStyle/>
          <a:p>
            <a:endParaRPr lang="en-US"/>
          </a:p>
        </p:txBody>
      </p:sp>
      <p:sp>
        <p:nvSpPr>
          <p:cNvPr id="68685" name="Freeform 98"/>
          <p:cNvSpPr>
            <a:spLocks/>
          </p:cNvSpPr>
          <p:nvPr/>
        </p:nvSpPr>
        <p:spPr bwMode="auto">
          <a:xfrm>
            <a:off x="5121275" y="4937125"/>
            <a:ext cx="85725" cy="163513"/>
          </a:xfrm>
          <a:custGeom>
            <a:avLst/>
            <a:gdLst>
              <a:gd name="T0" fmla="*/ 2147483647 w 77"/>
              <a:gd name="T1" fmla="*/ 0 h 149"/>
              <a:gd name="T2" fmla="*/ 2147483647 w 77"/>
              <a:gd name="T3" fmla="*/ 2147483647 h 149"/>
              <a:gd name="T4" fmla="*/ 2147483647 w 77"/>
              <a:gd name="T5" fmla="*/ 2147483647 h 149"/>
              <a:gd name="T6" fmla="*/ 2147483647 w 77"/>
              <a:gd name="T7" fmla="*/ 2147483647 h 149"/>
              <a:gd name="T8" fmla="*/ 2147483647 w 77"/>
              <a:gd name="T9" fmla="*/ 2147483647 h 149"/>
              <a:gd name="T10" fmla="*/ 2147483647 w 77"/>
              <a:gd name="T11" fmla="*/ 2147483647 h 149"/>
              <a:gd name="T12" fmla="*/ 2147483647 w 77"/>
              <a:gd name="T13" fmla="*/ 2147483647 h 149"/>
              <a:gd name="T14" fmla="*/ 2147483647 w 77"/>
              <a:gd name="T15" fmla="*/ 2147483647 h 149"/>
              <a:gd name="T16" fmla="*/ 2147483647 w 77"/>
              <a:gd name="T17" fmla="*/ 2147483647 h 149"/>
              <a:gd name="T18" fmla="*/ 2147483647 w 77"/>
              <a:gd name="T19" fmla="*/ 2147483647 h 149"/>
              <a:gd name="T20" fmla="*/ 2147483647 w 77"/>
              <a:gd name="T21" fmla="*/ 2147483647 h 149"/>
              <a:gd name="T22" fmla="*/ 2147483647 w 77"/>
              <a:gd name="T23" fmla="*/ 2147483647 h 149"/>
              <a:gd name="T24" fmla="*/ 2147483647 w 77"/>
              <a:gd name="T25" fmla="*/ 2147483647 h 149"/>
              <a:gd name="T26" fmla="*/ 2147483647 w 77"/>
              <a:gd name="T27" fmla="*/ 2147483647 h 149"/>
              <a:gd name="T28" fmla="*/ 2147483647 w 77"/>
              <a:gd name="T29" fmla="*/ 2147483647 h 149"/>
              <a:gd name="T30" fmla="*/ 2147483647 w 77"/>
              <a:gd name="T31" fmla="*/ 2147483647 h 149"/>
              <a:gd name="T32" fmla="*/ 2147483647 w 77"/>
              <a:gd name="T33" fmla="*/ 2147483647 h 149"/>
              <a:gd name="T34" fmla="*/ 2147483647 w 77"/>
              <a:gd name="T35" fmla="*/ 2147483647 h 149"/>
              <a:gd name="T36" fmla="*/ 2147483647 w 77"/>
              <a:gd name="T37" fmla="*/ 2147483647 h 149"/>
              <a:gd name="T38" fmla="*/ 2147483647 w 77"/>
              <a:gd name="T39" fmla="*/ 2147483647 h 149"/>
              <a:gd name="T40" fmla="*/ 2147483647 w 77"/>
              <a:gd name="T41" fmla="*/ 2147483647 h 149"/>
              <a:gd name="T42" fmla="*/ 0 w 77"/>
              <a:gd name="T43" fmla="*/ 2147483647 h 149"/>
              <a:gd name="T44" fmla="*/ 2147483647 w 77"/>
              <a:gd name="T45" fmla="*/ 2147483647 h 149"/>
              <a:gd name="T46" fmla="*/ 2147483647 w 77"/>
              <a:gd name="T47" fmla="*/ 2147483647 h 149"/>
              <a:gd name="T48" fmla="*/ 2147483647 w 77"/>
              <a:gd name="T49" fmla="*/ 2147483647 h 149"/>
              <a:gd name="T50" fmla="*/ 2147483647 w 77"/>
              <a:gd name="T51" fmla="*/ 2147483647 h 149"/>
              <a:gd name="T52" fmla="*/ 2147483647 w 77"/>
              <a:gd name="T53" fmla="*/ 2147483647 h 149"/>
              <a:gd name="T54" fmla="*/ 2147483647 w 77"/>
              <a:gd name="T55" fmla="*/ 2147483647 h 149"/>
              <a:gd name="T56" fmla="*/ 2147483647 w 77"/>
              <a:gd name="T57" fmla="*/ 2147483647 h 149"/>
              <a:gd name="T58" fmla="*/ 2147483647 w 77"/>
              <a:gd name="T59" fmla="*/ 2147483647 h 149"/>
              <a:gd name="T60" fmla="*/ 2147483647 w 77"/>
              <a:gd name="T61" fmla="*/ 2147483647 h 149"/>
              <a:gd name="T62" fmla="*/ 2147483647 w 77"/>
              <a:gd name="T63" fmla="*/ 2147483647 h 149"/>
              <a:gd name="T64" fmla="*/ 2147483647 w 77"/>
              <a:gd name="T65" fmla="*/ 2147483647 h 149"/>
              <a:gd name="T66" fmla="*/ 2147483647 w 77"/>
              <a:gd name="T67" fmla="*/ 2147483647 h 149"/>
              <a:gd name="T68" fmla="*/ 2147483647 w 77"/>
              <a:gd name="T69" fmla="*/ 2147483647 h 149"/>
              <a:gd name="T70" fmla="*/ 2147483647 w 77"/>
              <a:gd name="T71" fmla="*/ 2147483647 h 149"/>
              <a:gd name="T72" fmla="*/ 2147483647 w 77"/>
              <a:gd name="T73" fmla="*/ 2147483647 h 149"/>
              <a:gd name="T74" fmla="*/ 2147483647 w 77"/>
              <a:gd name="T75" fmla="*/ 2147483647 h 149"/>
              <a:gd name="T76" fmla="*/ 2147483647 w 77"/>
              <a:gd name="T77" fmla="*/ 2147483647 h 149"/>
              <a:gd name="T78" fmla="*/ 2147483647 w 77"/>
              <a:gd name="T79" fmla="*/ 2147483647 h 149"/>
              <a:gd name="T80" fmla="*/ 2147483647 w 77"/>
              <a:gd name="T81" fmla="*/ 2147483647 h 149"/>
              <a:gd name="T82" fmla="*/ 2147483647 w 77"/>
              <a:gd name="T83" fmla="*/ 2147483647 h 149"/>
              <a:gd name="T84" fmla="*/ 2147483647 w 77"/>
              <a:gd name="T85" fmla="*/ 2147483647 h 149"/>
              <a:gd name="T86" fmla="*/ 2147483647 w 77"/>
              <a:gd name="T87" fmla="*/ 2147483647 h 149"/>
              <a:gd name="T88" fmla="*/ 2147483647 w 77"/>
              <a:gd name="T89" fmla="*/ 2147483647 h 149"/>
              <a:gd name="T90" fmla="*/ 2147483647 w 77"/>
              <a:gd name="T91" fmla="*/ 2147483647 h 149"/>
              <a:gd name="T92" fmla="*/ 2147483647 w 77"/>
              <a:gd name="T93" fmla="*/ 2147483647 h 149"/>
              <a:gd name="T94" fmla="*/ 2147483647 w 77"/>
              <a:gd name="T95" fmla="*/ 2147483647 h 149"/>
              <a:gd name="T96" fmla="*/ 2147483647 w 77"/>
              <a:gd name="T97" fmla="*/ 2147483647 h 149"/>
              <a:gd name="T98" fmla="*/ 2147483647 w 77"/>
              <a:gd name="T99" fmla="*/ 2147483647 h 149"/>
              <a:gd name="T100" fmla="*/ 2147483647 w 77"/>
              <a:gd name="T101" fmla="*/ 2147483647 h 149"/>
              <a:gd name="T102" fmla="*/ 2147483647 w 77"/>
              <a:gd name="T103" fmla="*/ 2147483647 h 149"/>
              <a:gd name="T104" fmla="*/ 2147483647 w 77"/>
              <a:gd name="T105" fmla="*/ 2147483647 h 149"/>
              <a:gd name="T106" fmla="*/ 2147483647 w 77"/>
              <a:gd name="T107" fmla="*/ 2147483647 h 149"/>
              <a:gd name="T108" fmla="*/ 2147483647 w 77"/>
              <a:gd name="T109" fmla="*/ 2147483647 h 149"/>
              <a:gd name="T110" fmla="*/ 2147483647 w 77"/>
              <a:gd name="T111" fmla="*/ 2147483647 h 149"/>
              <a:gd name="T112" fmla="*/ 2147483647 w 77"/>
              <a:gd name="T113" fmla="*/ 2147483647 h 149"/>
              <a:gd name="T114" fmla="*/ 2147483647 w 77"/>
              <a:gd name="T115" fmla="*/ 2147483647 h 149"/>
              <a:gd name="T116" fmla="*/ 2147483647 w 77"/>
              <a:gd name="T117" fmla="*/ 2147483647 h 149"/>
              <a:gd name="T118" fmla="*/ 2147483647 w 77"/>
              <a:gd name="T119" fmla="*/ 2147483647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86" name="Freeform 99"/>
          <p:cNvSpPr>
            <a:spLocks/>
          </p:cNvSpPr>
          <p:nvPr/>
        </p:nvSpPr>
        <p:spPr bwMode="auto">
          <a:xfrm>
            <a:off x="4751388" y="5289550"/>
            <a:ext cx="49212" cy="42863"/>
          </a:xfrm>
          <a:custGeom>
            <a:avLst/>
            <a:gdLst>
              <a:gd name="T0" fmla="*/ 2147483647 w 45"/>
              <a:gd name="T1" fmla="*/ 2147483647 h 39"/>
              <a:gd name="T2" fmla="*/ 2147483647 w 45"/>
              <a:gd name="T3" fmla="*/ 2147483647 h 39"/>
              <a:gd name="T4" fmla="*/ 2147483647 w 45"/>
              <a:gd name="T5" fmla="*/ 2147483647 h 39"/>
              <a:gd name="T6" fmla="*/ 2147483647 w 45"/>
              <a:gd name="T7" fmla="*/ 2147483647 h 39"/>
              <a:gd name="T8" fmla="*/ 0 w 45"/>
              <a:gd name="T9" fmla="*/ 2147483647 h 39"/>
              <a:gd name="T10" fmla="*/ 2147483647 w 45"/>
              <a:gd name="T11" fmla="*/ 2147483647 h 39"/>
              <a:gd name="T12" fmla="*/ 2147483647 w 45"/>
              <a:gd name="T13" fmla="*/ 2147483647 h 39"/>
              <a:gd name="T14" fmla="*/ 2147483647 w 45"/>
              <a:gd name="T15" fmla="*/ 2147483647 h 39"/>
              <a:gd name="T16" fmla="*/ 2147483647 w 45"/>
              <a:gd name="T17" fmla="*/ 2147483647 h 39"/>
              <a:gd name="T18" fmla="*/ 2147483647 w 45"/>
              <a:gd name="T19" fmla="*/ 2147483647 h 39"/>
              <a:gd name="T20" fmla="*/ 2147483647 w 45"/>
              <a:gd name="T21" fmla="*/ 2147483647 h 39"/>
              <a:gd name="T22" fmla="*/ 2147483647 w 45"/>
              <a:gd name="T23" fmla="*/ 2147483647 h 39"/>
              <a:gd name="T24" fmla="*/ 2147483647 w 45"/>
              <a:gd name="T25" fmla="*/ 2147483647 h 39"/>
              <a:gd name="T26" fmla="*/ 2147483647 w 45"/>
              <a:gd name="T27" fmla="*/ 2147483647 h 39"/>
              <a:gd name="T28" fmla="*/ 2147483647 w 45"/>
              <a:gd name="T29" fmla="*/ 0 h 39"/>
              <a:gd name="T30" fmla="*/ 2147483647 w 45"/>
              <a:gd name="T31" fmla="*/ 0 h 39"/>
              <a:gd name="T32" fmla="*/ 2147483647 w 45"/>
              <a:gd name="T33" fmla="*/ 2147483647 h 39"/>
              <a:gd name="T34" fmla="*/ 2147483647 w 45"/>
              <a:gd name="T35" fmla="*/ 2147483647 h 39"/>
              <a:gd name="T36" fmla="*/ 2147483647 w 45"/>
              <a:gd name="T37" fmla="*/ 2147483647 h 39"/>
              <a:gd name="T38" fmla="*/ 2147483647 w 45"/>
              <a:gd name="T39" fmla="*/ 2147483647 h 39"/>
              <a:gd name="T40" fmla="*/ 2147483647 w 45"/>
              <a:gd name="T41" fmla="*/ 2147483647 h 39"/>
              <a:gd name="T42" fmla="*/ 2147483647 w 45"/>
              <a:gd name="T43" fmla="*/ 2147483647 h 39"/>
              <a:gd name="T44" fmla="*/ 2147483647 w 45"/>
              <a:gd name="T45" fmla="*/ 2147483647 h 39"/>
              <a:gd name="T46" fmla="*/ 2147483647 w 45"/>
              <a:gd name="T47" fmla="*/ 2147483647 h 39"/>
              <a:gd name="T48" fmla="*/ 2147483647 w 45"/>
              <a:gd name="T49" fmla="*/ 2147483647 h 39"/>
              <a:gd name="T50" fmla="*/ 2147483647 w 45"/>
              <a:gd name="T51" fmla="*/ 2147483647 h 39"/>
              <a:gd name="T52" fmla="*/ 2147483647 w 45"/>
              <a:gd name="T53" fmla="*/ 2147483647 h 39"/>
              <a:gd name="T54" fmla="*/ 2147483647 w 45"/>
              <a:gd name="T55" fmla="*/ 2147483647 h 39"/>
              <a:gd name="T56" fmla="*/ 2147483647 w 45"/>
              <a:gd name="T57" fmla="*/ 2147483647 h 39"/>
              <a:gd name="T58" fmla="*/ 2147483647 w 45"/>
              <a:gd name="T59" fmla="*/ 2147483647 h 39"/>
              <a:gd name="T60" fmla="*/ 2147483647 w 45"/>
              <a:gd name="T61" fmla="*/ 2147483647 h 39"/>
              <a:gd name="T62" fmla="*/ 2147483647 w 45"/>
              <a:gd name="T63" fmla="*/ 2147483647 h 39"/>
              <a:gd name="T64" fmla="*/ 2147483647 w 45"/>
              <a:gd name="T65" fmla="*/ 2147483647 h 39"/>
              <a:gd name="T66" fmla="*/ 2147483647 w 45"/>
              <a:gd name="T67" fmla="*/ 2147483647 h 39"/>
              <a:gd name="T68" fmla="*/ 2147483647 w 45"/>
              <a:gd name="T69" fmla="*/ 2147483647 h 39"/>
              <a:gd name="T70" fmla="*/ 2147483647 w 45"/>
              <a:gd name="T71" fmla="*/ 2147483647 h 39"/>
              <a:gd name="T72" fmla="*/ 2147483647 w 45"/>
              <a:gd name="T73" fmla="*/ 2147483647 h 39"/>
              <a:gd name="T74" fmla="*/ 2147483647 w 45"/>
              <a:gd name="T75" fmla="*/ 2147483647 h 39"/>
              <a:gd name="T76" fmla="*/ 2147483647 w 45"/>
              <a:gd name="T77" fmla="*/ 2147483647 h 39"/>
              <a:gd name="T78" fmla="*/ 2147483647 w 45"/>
              <a:gd name="T79" fmla="*/ 2147483647 h 39"/>
              <a:gd name="T80" fmla="*/ 2147483647 w 45"/>
              <a:gd name="T81" fmla="*/ 2147483647 h 39"/>
              <a:gd name="T82" fmla="*/ 2147483647 w 45"/>
              <a:gd name="T83" fmla="*/ 2147483647 h 39"/>
              <a:gd name="T84" fmla="*/ 2147483647 w 45"/>
              <a:gd name="T85" fmla="*/ 2147483647 h 39"/>
              <a:gd name="T86" fmla="*/ 2147483647 w 45"/>
              <a:gd name="T87" fmla="*/ 2147483647 h 39"/>
              <a:gd name="T88" fmla="*/ 2147483647 w 45"/>
              <a:gd name="T89" fmla="*/ 2147483647 h 39"/>
              <a:gd name="T90" fmla="*/ 2147483647 w 45"/>
              <a:gd name="T91" fmla="*/ 2147483647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lIns="11465" tIns="5732" rIns="11465" bIns="5732">
            <a:spAutoFit/>
          </a:bodyPr>
          <a:lstStyle/>
          <a:p>
            <a:endParaRPr lang="en-US"/>
          </a:p>
        </p:txBody>
      </p:sp>
      <p:sp>
        <p:nvSpPr>
          <p:cNvPr id="68687" name="Freeform 100"/>
          <p:cNvSpPr>
            <a:spLocks/>
          </p:cNvSpPr>
          <p:nvPr/>
        </p:nvSpPr>
        <p:spPr bwMode="auto">
          <a:xfrm>
            <a:off x="4892675" y="4994275"/>
            <a:ext cx="38100" cy="26988"/>
          </a:xfrm>
          <a:custGeom>
            <a:avLst/>
            <a:gdLst>
              <a:gd name="T0" fmla="*/ 0 w 35"/>
              <a:gd name="T1" fmla="*/ 2147483647 h 25"/>
              <a:gd name="T2" fmla="*/ 2147483647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2147483647 h 25"/>
              <a:gd name="T12" fmla="*/ 2147483647 w 35"/>
              <a:gd name="T13" fmla="*/ 2147483647 h 25"/>
              <a:gd name="T14" fmla="*/ 2147483647 w 35"/>
              <a:gd name="T15" fmla="*/ 2147483647 h 25"/>
              <a:gd name="T16" fmla="*/ 2147483647 w 35"/>
              <a:gd name="T17" fmla="*/ 2147483647 h 25"/>
              <a:gd name="T18" fmla="*/ 2147483647 w 35"/>
              <a:gd name="T19" fmla="*/ 2147483647 h 25"/>
              <a:gd name="T20" fmla="*/ 2147483647 w 35"/>
              <a:gd name="T21" fmla="*/ 2147483647 h 25"/>
              <a:gd name="T22" fmla="*/ 2147483647 w 35"/>
              <a:gd name="T23" fmla="*/ 2147483647 h 25"/>
              <a:gd name="T24" fmla="*/ 2147483647 w 35"/>
              <a:gd name="T25" fmla="*/ 2147483647 h 25"/>
              <a:gd name="T26" fmla="*/ 2147483647 w 35"/>
              <a:gd name="T27" fmla="*/ 2147483647 h 25"/>
              <a:gd name="T28" fmla="*/ 2147483647 w 35"/>
              <a:gd name="T29" fmla="*/ 2147483647 h 25"/>
              <a:gd name="T30" fmla="*/ 2147483647 w 35"/>
              <a:gd name="T31" fmla="*/ 2147483647 h 25"/>
              <a:gd name="T32" fmla="*/ 0 w 35"/>
              <a:gd name="T33" fmla="*/ 2147483647 h 25"/>
              <a:gd name="T34" fmla="*/ 0 w 35"/>
              <a:gd name="T35" fmla="*/ 2147483647 h 25"/>
              <a:gd name="T36" fmla="*/ 2147483647 w 35"/>
              <a:gd name="T37" fmla="*/ 2147483647 h 25"/>
              <a:gd name="T38" fmla="*/ 2147483647 w 35"/>
              <a:gd name="T39" fmla="*/ 2147483647 h 25"/>
              <a:gd name="T40" fmla="*/ 2147483647 w 35"/>
              <a:gd name="T41" fmla="*/ 2147483647 h 25"/>
              <a:gd name="T42" fmla="*/ 2147483647 w 35"/>
              <a:gd name="T43" fmla="*/ 2147483647 h 25"/>
              <a:gd name="T44" fmla="*/ 2147483647 w 35"/>
              <a:gd name="T45" fmla="*/ 2147483647 h 25"/>
              <a:gd name="T46" fmla="*/ 2147483647 w 35"/>
              <a:gd name="T47" fmla="*/ 2147483647 h 25"/>
              <a:gd name="T48" fmla="*/ 2147483647 w 35"/>
              <a:gd name="T49" fmla="*/ 2147483647 h 25"/>
              <a:gd name="T50" fmla="*/ 2147483647 w 35"/>
              <a:gd name="T51" fmla="*/ 2147483647 h 25"/>
              <a:gd name="T52" fmla="*/ 2147483647 w 35"/>
              <a:gd name="T53" fmla="*/ 2147483647 h 25"/>
              <a:gd name="T54" fmla="*/ 2147483647 w 35"/>
              <a:gd name="T55" fmla="*/ 2147483647 h 25"/>
              <a:gd name="T56" fmla="*/ 2147483647 w 35"/>
              <a:gd name="T57" fmla="*/ 2147483647 h 25"/>
              <a:gd name="T58" fmla="*/ 2147483647 w 35"/>
              <a:gd name="T59" fmla="*/ 2147483647 h 25"/>
              <a:gd name="T60" fmla="*/ 2147483647 w 35"/>
              <a:gd name="T61" fmla="*/ 2147483647 h 25"/>
              <a:gd name="T62" fmla="*/ 2147483647 w 35"/>
              <a:gd name="T63" fmla="*/ 2147483647 h 25"/>
              <a:gd name="T64" fmla="*/ 2147483647 w 35"/>
              <a:gd name="T65" fmla="*/ 2147483647 h 25"/>
              <a:gd name="T66" fmla="*/ 2147483647 w 35"/>
              <a:gd name="T67" fmla="*/ 2147483647 h 25"/>
              <a:gd name="T68" fmla="*/ 2147483647 w 35"/>
              <a:gd name="T69" fmla="*/ 2147483647 h 25"/>
              <a:gd name="T70" fmla="*/ 2147483647 w 35"/>
              <a:gd name="T71" fmla="*/ 2147483647 h 25"/>
              <a:gd name="T72" fmla="*/ 2147483647 w 35"/>
              <a:gd name="T73" fmla="*/ 2147483647 h 25"/>
              <a:gd name="T74" fmla="*/ 2147483647 w 35"/>
              <a:gd name="T75" fmla="*/ 2147483647 h 25"/>
              <a:gd name="T76" fmla="*/ 2147483647 w 35"/>
              <a:gd name="T77" fmla="*/ 2147483647 h 25"/>
              <a:gd name="T78" fmla="*/ 2147483647 w 35"/>
              <a:gd name="T79" fmla="*/ 2147483647 h 25"/>
              <a:gd name="T80" fmla="*/ 2147483647 w 35"/>
              <a:gd name="T81" fmla="*/ 2147483647 h 25"/>
              <a:gd name="T82" fmla="*/ 2147483647 w 35"/>
              <a:gd name="T83" fmla="*/ 2147483647 h 25"/>
              <a:gd name="T84" fmla="*/ 2147483647 w 35"/>
              <a:gd name="T85" fmla="*/ 2147483647 h 25"/>
              <a:gd name="T86" fmla="*/ 2147483647 w 35"/>
              <a:gd name="T87" fmla="*/ 2147483647 h 25"/>
              <a:gd name="T88" fmla="*/ 2147483647 w 35"/>
              <a:gd name="T89" fmla="*/ 2147483647 h 25"/>
              <a:gd name="T90" fmla="*/ 2147483647 w 35"/>
              <a:gd name="T91" fmla="*/ 2147483647 h 25"/>
              <a:gd name="T92" fmla="*/ 2147483647 w 35"/>
              <a:gd name="T93" fmla="*/ 2147483647 h 25"/>
              <a:gd name="T94" fmla="*/ 2147483647 w 35"/>
              <a:gd name="T95" fmla="*/ 2147483647 h 25"/>
              <a:gd name="T96" fmla="*/ 2147483647 w 35"/>
              <a:gd name="T97" fmla="*/ 2147483647 h 25"/>
              <a:gd name="T98" fmla="*/ 2147483647 w 35"/>
              <a:gd name="T99" fmla="*/ 2147483647 h 25"/>
              <a:gd name="T100" fmla="*/ 2147483647 w 35"/>
              <a:gd name="T101" fmla="*/ 0 h 25"/>
              <a:gd name="T102" fmla="*/ 2147483647 w 35"/>
              <a:gd name="T103" fmla="*/ 2147483647 h 25"/>
              <a:gd name="T104" fmla="*/ 2147483647 w 35"/>
              <a:gd name="T105" fmla="*/ 0 h 25"/>
              <a:gd name="T106" fmla="*/ 2147483647 w 35"/>
              <a:gd name="T107" fmla="*/ 2147483647 h 25"/>
              <a:gd name="T108" fmla="*/ 2147483647 w 35"/>
              <a:gd name="T109" fmla="*/ 2147483647 h 25"/>
              <a:gd name="T110" fmla="*/ 2147483647 w 35"/>
              <a:gd name="T111" fmla="*/ 2147483647 h 25"/>
              <a:gd name="T112" fmla="*/ 2147483647 w 35"/>
              <a:gd name="T113" fmla="*/ 2147483647 h 25"/>
              <a:gd name="T114" fmla="*/ 2147483647 w 35"/>
              <a:gd name="T115" fmla="*/ 2147483647 h 25"/>
              <a:gd name="T116" fmla="*/ 2147483647 w 35"/>
              <a:gd name="T117" fmla="*/ 2147483647 h 25"/>
              <a:gd name="T118" fmla="*/ 0 w 35"/>
              <a:gd name="T119" fmla="*/ 2147483647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lIns="11465" tIns="5732" rIns="11465" bIns="5732">
            <a:spAutoFit/>
          </a:bodyPr>
          <a:lstStyle/>
          <a:p>
            <a:endParaRPr lang="en-US"/>
          </a:p>
        </p:txBody>
      </p:sp>
      <p:sp>
        <p:nvSpPr>
          <p:cNvPr id="68688" name="Freeform 101"/>
          <p:cNvSpPr>
            <a:spLocks/>
          </p:cNvSpPr>
          <p:nvPr/>
        </p:nvSpPr>
        <p:spPr bwMode="auto">
          <a:xfrm>
            <a:off x="4805363" y="4983163"/>
            <a:ext cx="92075" cy="53975"/>
          </a:xfrm>
          <a:custGeom>
            <a:avLst/>
            <a:gdLst>
              <a:gd name="T0" fmla="*/ 2147483647 w 83"/>
              <a:gd name="T1" fmla="*/ 2147483647 h 49"/>
              <a:gd name="T2" fmla="*/ 2147483647 w 83"/>
              <a:gd name="T3" fmla="*/ 2147483647 h 49"/>
              <a:gd name="T4" fmla="*/ 2147483647 w 83"/>
              <a:gd name="T5" fmla="*/ 2147483647 h 49"/>
              <a:gd name="T6" fmla="*/ 2147483647 w 83"/>
              <a:gd name="T7" fmla="*/ 2147483647 h 49"/>
              <a:gd name="T8" fmla="*/ 2147483647 w 83"/>
              <a:gd name="T9" fmla="*/ 2147483647 h 49"/>
              <a:gd name="T10" fmla="*/ 2147483647 w 83"/>
              <a:gd name="T11" fmla="*/ 2147483647 h 49"/>
              <a:gd name="T12" fmla="*/ 2147483647 w 83"/>
              <a:gd name="T13" fmla="*/ 2147483647 h 49"/>
              <a:gd name="T14" fmla="*/ 2147483647 w 83"/>
              <a:gd name="T15" fmla="*/ 2147483647 h 49"/>
              <a:gd name="T16" fmla="*/ 2147483647 w 83"/>
              <a:gd name="T17" fmla="*/ 2147483647 h 49"/>
              <a:gd name="T18" fmla="*/ 2147483647 w 83"/>
              <a:gd name="T19" fmla="*/ 2147483647 h 49"/>
              <a:gd name="T20" fmla="*/ 2147483647 w 83"/>
              <a:gd name="T21" fmla="*/ 2147483647 h 49"/>
              <a:gd name="T22" fmla="*/ 2147483647 w 83"/>
              <a:gd name="T23" fmla="*/ 2147483647 h 49"/>
              <a:gd name="T24" fmla="*/ 2147483647 w 83"/>
              <a:gd name="T25" fmla="*/ 2147483647 h 49"/>
              <a:gd name="T26" fmla="*/ 2147483647 w 83"/>
              <a:gd name="T27" fmla="*/ 2147483647 h 49"/>
              <a:gd name="T28" fmla="*/ 2147483647 w 83"/>
              <a:gd name="T29" fmla="*/ 2147483647 h 49"/>
              <a:gd name="T30" fmla="*/ 2147483647 w 83"/>
              <a:gd name="T31" fmla="*/ 0 h 49"/>
              <a:gd name="T32" fmla="*/ 2147483647 w 83"/>
              <a:gd name="T33" fmla="*/ 2147483647 h 49"/>
              <a:gd name="T34" fmla="*/ 2147483647 w 83"/>
              <a:gd name="T35" fmla="*/ 2147483647 h 49"/>
              <a:gd name="T36" fmla="*/ 2147483647 w 83"/>
              <a:gd name="T37" fmla="*/ 2147483647 h 49"/>
              <a:gd name="T38" fmla="*/ 2147483647 w 83"/>
              <a:gd name="T39" fmla="*/ 2147483647 h 49"/>
              <a:gd name="T40" fmla="*/ 2147483647 w 83"/>
              <a:gd name="T41" fmla="*/ 2147483647 h 49"/>
              <a:gd name="T42" fmla="*/ 2147483647 w 83"/>
              <a:gd name="T43" fmla="*/ 2147483647 h 49"/>
              <a:gd name="T44" fmla="*/ 2147483647 w 83"/>
              <a:gd name="T45" fmla="*/ 2147483647 h 49"/>
              <a:gd name="T46" fmla="*/ 2147483647 w 83"/>
              <a:gd name="T47" fmla="*/ 2147483647 h 49"/>
              <a:gd name="T48" fmla="*/ 2147483647 w 83"/>
              <a:gd name="T49" fmla="*/ 2147483647 h 49"/>
              <a:gd name="T50" fmla="*/ 2147483647 w 83"/>
              <a:gd name="T51" fmla="*/ 2147483647 h 49"/>
              <a:gd name="T52" fmla="*/ 2147483647 w 83"/>
              <a:gd name="T53" fmla="*/ 2147483647 h 49"/>
              <a:gd name="T54" fmla="*/ 2147483647 w 83"/>
              <a:gd name="T55" fmla="*/ 2147483647 h 49"/>
              <a:gd name="T56" fmla="*/ 2147483647 w 83"/>
              <a:gd name="T57" fmla="*/ 2147483647 h 49"/>
              <a:gd name="T58" fmla="*/ 2147483647 w 83"/>
              <a:gd name="T59" fmla="*/ 2147483647 h 49"/>
              <a:gd name="T60" fmla="*/ 2147483647 w 83"/>
              <a:gd name="T61" fmla="*/ 2147483647 h 49"/>
              <a:gd name="T62" fmla="*/ 0 w 83"/>
              <a:gd name="T63" fmla="*/ 2147483647 h 49"/>
              <a:gd name="T64" fmla="*/ 2147483647 w 83"/>
              <a:gd name="T65" fmla="*/ 2147483647 h 49"/>
              <a:gd name="T66" fmla="*/ 2147483647 w 83"/>
              <a:gd name="T67" fmla="*/ 2147483647 h 49"/>
              <a:gd name="T68" fmla="*/ 2147483647 w 83"/>
              <a:gd name="T69" fmla="*/ 2147483647 h 49"/>
              <a:gd name="T70" fmla="*/ 2147483647 w 83"/>
              <a:gd name="T71" fmla="*/ 2147483647 h 49"/>
              <a:gd name="T72" fmla="*/ 2147483647 w 83"/>
              <a:gd name="T73" fmla="*/ 2147483647 h 49"/>
              <a:gd name="T74" fmla="*/ 2147483647 w 83"/>
              <a:gd name="T75" fmla="*/ 2147483647 h 49"/>
              <a:gd name="T76" fmla="*/ 2147483647 w 83"/>
              <a:gd name="T77" fmla="*/ 2147483647 h 49"/>
              <a:gd name="T78" fmla="*/ 2147483647 w 83"/>
              <a:gd name="T79" fmla="*/ 2147483647 h 49"/>
              <a:gd name="T80" fmla="*/ 2147483647 w 83"/>
              <a:gd name="T81" fmla="*/ 2147483647 h 49"/>
              <a:gd name="T82" fmla="*/ 2147483647 w 83"/>
              <a:gd name="T83" fmla="*/ 2147483647 h 49"/>
              <a:gd name="T84" fmla="*/ 2147483647 w 83"/>
              <a:gd name="T85" fmla="*/ 2147483647 h 49"/>
              <a:gd name="T86" fmla="*/ 2147483647 w 83"/>
              <a:gd name="T87" fmla="*/ 2147483647 h 49"/>
              <a:gd name="T88" fmla="*/ 2147483647 w 83"/>
              <a:gd name="T89" fmla="*/ 2147483647 h 49"/>
              <a:gd name="T90" fmla="*/ 2147483647 w 83"/>
              <a:gd name="T91" fmla="*/ 2147483647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689" name="Freeform 102"/>
          <p:cNvSpPr>
            <a:spLocks/>
          </p:cNvSpPr>
          <p:nvPr/>
        </p:nvSpPr>
        <p:spPr bwMode="auto">
          <a:xfrm>
            <a:off x="2127250" y="5383213"/>
            <a:ext cx="184150" cy="125412"/>
          </a:xfrm>
          <a:custGeom>
            <a:avLst/>
            <a:gdLst>
              <a:gd name="T0" fmla="*/ 2147483647 w 167"/>
              <a:gd name="T1" fmla="*/ 2147483647 h 113"/>
              <a:gd name="T2" fmla="*/ 2147483647 w 167"/>
              <a:gd name="T3" fmla="*/ 2147483647 h 113"/>
              <a:gd name="T4" fmla="*/ 2147483647 w 167"/>
              <a:gd name="T5" fmla="*/ 2147483647 h 113"/>
              <a:gd name="T6" fmla="*/ 2147483647 w 167"/>
              <a:gd name="T7" fmla="*/ 2147483647 h 113"/>
              <a:gd name="T8" fmla="*/ 2147483647 w 167"/>
              <a:gd name="T9" fmla="*/ 2147483647 h 113"/>
              <a:gd name="T10" fmla="*/ 2147483647 w 167"/>
              <a:gd name="T11" fmla="*/ 2147483647 h 113"/>
              <a:gd name="T12" fmla="*/ 2147483647 w 167"/>
              <a:gd name="T13" fmla="*/ 2147483647 h 113"/>
              <a:gd name="T14" fmla="*/ 2147483647 w 167"/>
              <a:gd name="T15" fmla="*/ 2147483647 h 113"/>
              <a:gd name="T16" fmla="*/ 2147483647 w 167"/>
              <a:gd name="T17" fmla="*/ 2147483647 h 113"/>
              <a:gd name="T18" fmla="*/ 2147483647 w 167"/>
              <a:gd name="T19" fmla="*/ 2147483647 h 113"/>
              <a:gd name="T20" fmla="*/ 2147483647 w 167"/>
              <a:gd name="T21" fmla="*/ 2147483647 h 113"/>
              <a:gd name="T22" fmla="*/ 2147483647 w 167"/>
              <a:gd name="T23" fmla="*/ 0 h 113"/>
              <a:gd name="T24" fmla="*/ 2147483647 w 167"/>
              <a:gd name="T25" fmla="*/ 0 h 113"/>
              <a:gd name="T26" fmla="*/ 2147483647 w 167"/>
              <a:gd name="T27" fmla="*/ 2147483647 h 113"/>
              <a:gd name="T28" fmla="*/ 2147483647 w 167"/>
              <a:gd name="T29" fmla="*/ 2147483647 h 113"/>
              <a:gd name="T30" fmla="*/ 2147483647 w 167"/>
              <a:gd name="T31" fmla="*/ 2147483647 h 113"/>
              <a:gd name="T32" fmla="*/ 2147483647 w 167"/>
              <a:gd name="T33" fmla="*/ 2147483647 h 113"/>
              <a:gd name="T34" fmla="*/ 2147483647 w 167"/>
              <a:gd name="T35" fmla="*/ 2147483647 h 113"/>
              <a:gd name="T36" fmla="*/ 2147483647 w 167"/>
              <a:gd name="T37" fmla="*/ 2147483647 h 113"/>
              <a:gd name="T38" fmla="*/ 2147483647 w 167"/>
              <a:gd name="T39" fmla="*/ 2147483647 h 113"/>
              <a:gd name="T40" fmla="*/ 2147483647 w 167"/>
              <a:gd name="T41" fmla="*/ 2147483647 h 113"/>
              <a:gd name="T42" fmla="*/ 2147483647 w 167"/>
              <a:gd name="T43" fmla="*/ 2147483647 h 113"/>
              <a:gd name="T44" fmla="*/ 2147483647 w 167"/>
              <a:gd name="T45" fmla="*/ 2147483647 h 113"/>
              <a:gd name="T46" fmla="*/ 2147483647 w 167"/>
              <a:gd name="T47" fmla="*/ 2147483647 h 113"/>
              <a:gd name="T48" fmla="*/ 2147483647 w 167"/>
              <a:gd name="T49" fmla="*/ 2147483647 h 113"/>
              <a:gd name="T50" fmla="*/ 2147483647 w 167"/>
              <a:gd name="T51" fmla="*/ 2147483647 h 113"/>
              <a:gd name="T52" fmla="*/ 2147483647 w 167"/>
              <a:gd name="T53" fmla="*/ 2147483647 h 113"/>
              <a:gd name="T54" fmla="*/ 2147483647 w 167"/>
              <a:gd name="T55" fmla="*/ 2147483647 h 113"/>
              <a:gd name="T56" fmla="*/ 2147483647 w 167"/>
              <a:gd name="T57" fmla="*/ 2147483647 h 113"/>
              <a:gd name="T58" fmla="*/ 2147483647 w 167"/>
              <a:gd name="T59" fmla="*/ 2147483647 h 113"/>
              <a:gd name="T60" fmla="*/ 2147483647 w 167"/>
              <a:gd name="T61" fmla="*/ 2147483647 h 113"/>
              <a:gd name="T62" fmla="*/ 2147483647 w 167"/>
              <a:gd name="T63" fmla="*/ 2147483647 h 113"/>
              <a:gd name="T64" fmla="*/ 2147483647 w 167"/>
              <a:gd name="T65" fmla="*/ 2147483647 h 113"/>
              <a:gd name="T66" fmla="*/ 2147483647 w 167"/>
              <a:gd name="T67" fmla="*/ 2147483647 h 113"/>
              <a:gd name="T68" fmla="*/ 2147483647 w 167"/>
              <a:gd name="T69" fmla="*/ 2147483647 h 113"/>
              <a:gd name="T70" fmla="*/ 2147483647 w 167"/>
              <a:gd name="T71" fmla="*/ 2147483647 h 113"/>
              <a:gd name="T72" fmla="*/ 2147483647 w 167"/>
              <a:gd name="T73" fmla="*/ 2147483647 h 113"/>
              <a:gd name="T74" fmla="*/ 2147483647 w 167"/>
              <a:gd name="T75" fmla="*/ 2147483647 h 113"/>
              <a:gd name="T76" fmla="*/ 2147483647 w 167"/>
              <a:gd name="T77" fmla="*/ 2147483647 h 113"/>
              <a:gd name="T78" fmla="*/ 2147483647 w 167"/>
              <a:gd name="T79" fmla="*/ 2147483647 h 113"/>
              <a:gd name="T80" fmla="*/ 2147483647 w 167"/>
              <a:gd name="T81" fmla="*/ 2147483647 h 113"/>
              <a:gd name="T82" fmla="*/ 2147483647 w 167"/>
              <a:gd name="T83" fmla="*/ 2147483647 h 113"/>
              <a:gd name="T84" fmla="*/ 2147483647 w 167"/>
              <a:gd name="T85" fmla="*/ 2147483647 h 113"/>
              <a:gd name="T86" fmla="*/ 2147483647 w 167"/>
              <a:gd name="T87" fmla="*/ 2147483647 h 113"/>
              <a:gd name="T88" fmla="*/ 2147483647 w 167"/>
              <a:gd name="T89" fmla="*/ 2147483647 h 113"/>
              <a:gd name="T90" fmla="*/ 0 w 167"/>
              <a:gd name="T91" fmla="*/ 2147483647 h 113"/>
              <a:gd name="T92" fmla="*/ 2147483647 w 167"/>
              <a:gd name="T93" fmla="*/ 2147483647 h 113"/>
              <a:gd name="T94" fmla="*/ 2147483647 w 167"/>
              <a:gd name="T95" fmla="*/ 2147483647 h 113"/>
              <a:gd name="T96" fmla="*/ 2147483647 w 167"/>
              <a:gd name="T97" fmla="*/ 2147483647 h 113"/>
              <a:gd name="T98" fmla="*/ 2147483647 w 167"/>
              <a:gd name="T99" fmla="*/ 2147483647 h 113"/>
              <a:gd name="T100" fmla="*/ 2147483647 w 167"/>
              <a:gd name="T101" fmla="*/ 2147483647 h 113"/>
              <a:gd name="T102" fmla="*/ 2147483647 w 167"/>
              <a:gd name="T103" fmla="*/ 2147483647 h 113"/>
              <a:gd name="T104" fmla="*/ 2147483647 w 167"/>
              <a:gd name="T105" fmla="*/ 2147483647 h 113"/>
              <a:gd name="T106" fmla="*/ 2147483647 w 167"/>
              <a:gd name="T107" fmla="*/ 2147483647 h 113"/>
              <a:gd name="T108" fmla="*/ 2147483647 w 167"/>
              <a:gd name="T109" fmla="*/ 2147483647 h 113"/>
              <a:gd name="T110" fmla="*/ 2147483647 w 167"/>
              <a:gd name="T111" fmla="*/ 2147483647 h 113"/>
              <a:gd name="T112" fmla="*/ 2147483647 w 167"/>
              <a:gd name="T113" fmla="*/ 2147483647 h 113"/>
              <a:gd name="T114" fmla="*/ 2147483647 w 167"/>
              <a:gd name="T115" fmla="*/ 2147483647 h 113"/>
              <a:gd name="T116" fmla="*/ 2147483647 w 167"/>
              <a:gd name="T117" fmla="*/ 2147483647 h 113"/>
              <a:gd name="T118" fmla="*/ 2147483647 w 167"/>
              <a:gd name="T119" fmla="*/ 2147483647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690" name="Freeform 103"/>
          <p:cNvSpPr>
            <a:spLocks/>
          </p:cNvSpPr>
          <p:nvPr/>
        </p:nvSpPr>
        <p:spPr bwMode="auto">
          <a:xfrm>
            <a:off x="2303463" y="5195888"/>
            <a:ext cx="80962" cy="22225"/>
          </a:xfrm>
          <a:custGeom>
            <a:avLst/>
            <a:gdLst>
              <a:gd name="T0" fmla="*/ 2147483647 w 73"/>
              <a:gd name="T1" fmla="*/ 2147483647 h 21"/>
              <a:gd name="T2" fmla="*/ 2147483647 w 73"/>
              <a:gd name="T3" fmla="*/ 2147483647 h 21"/>
              <a:gd name="T4" fmla="*/ 2147483647 w 73"/>
              <a:gd name="T5" fmla="*/ 2147483647 h 21"/>
              <a:gd name="T6" fmla="*/ 2147483647 w 73"/>
              <a:gd name="T7" fmla="*/ 2147483647 h 21"/>
              <a:gd name="T8" fmla="*/ 2147483647 w 73"/>
              <a:gd name="T9" fmla="*/ 2147483647 h 21"/>
              <a:gd name="T10" fmla="*/ 2147483647 w 73"/>
              <a:gd name="T11" fmla="*/ 2147483647 h 21"/>
              <a:gd name="T12" fmla="*/ 2147483647 w 73"/>
              <a:gd name="T13" fmla="*/ 2147483647 h 21"/>
              <a:gd name="T14" fmla="*/ 2147483647 w 73"/>
              <a:gd name="T15" fmla="*/ 2147483647 h 21"/>
              <a:gd name="T16" fmla="*/ 2147483647 w 73"/>
              <a:gd name="T17" fmla="*/ 2147483647 h 21"/>
              <a:gd name="T18" fmla="*/ 2147483647 w 73"/>
              <a:gd name="T19" fmla="*/ 2147483647 h 21"/>
              <a:gd name="T20" fmla="*/ 2147483647 w 73"/>
              <a:gd name="T21" fmla="*/ 2147483647 h 21"/>
              <a:gd name="T22" fmla="*/ 2147483647 w 73"/>
              <a:gd name="T23" fmla="*/ 2147483647 h 21"/>
              <a:gd name="T24" fmla="*/ 2147483647 w 73"/>
              <a:gd name="T25" fmla="*/ 2147483647 h 21"/>
              <a:gd name="T26" fmla="*/ 2147483647 w 73"/>
              <a:gd name="T27" fmla="*/ 2147483647 h 21"/>
              <a:gd name="T28" fmla="*/ 2147483647 w 73"/>
              <a:gd name="T29" fmla="*/ 2147483647 h 21"/>
              <a:gd name="T30" fmla="*/ 2147483647 w 73"/>
              <a:gd name="T31" fmla="*/ 2147483647 h 21"/>
              <a:gd name="T32" fmla="*/ 2147483647 w 73"/>
              <a:gd name="T33" fmla="*/ 2147483647 h 21"/>
              <a:gd name="T34" fmla="*/ 2147483647 w 73"/>
              <a:gd name="T35" fmla="*/ 2147483647 h 21"/>
              <a:gd name="T36" fmla="*/ 2147483647 w 73"/>
              <a:gd name="T37" fmla="*/ 2147483647 h 21"/>
              <a:gd name="T38" fmla="*/ 2147483647 w 73"/>
              <a:gd name="T39" fmla="*/ 2147483647 h 21"/>
              <a:gd name="T40" fmla="*/ 2147483647 w 73"/>
              <a:gd name="T41" fmla="*/ 2147483647 h 21"/>
              <a:gd name="T42" fmla="*/ 2147483647 w 73"/>
              <a:gd name="T43" fmla="*/ 2147483647 h 21"/>
              <a:gd name="T44" fmla="*/ 2147483647 w 73"/>
              <a:gd name="T45" fmla="*/ 2147483647 h 21"/>
              <a:gd name="T46" fmla="*/ 2147483647 w 73"/>
              <a:gd name="T47" fmla="*/ 2147483647 h 21"/>
              <a:gd name="T48" fmla="*/ 2147483647 w 73"/>
              <a:gd name="T49" fmla="*/ 2147483647 h 21"/>
              <a:gd name="T50" fmla="*/ 2147483647 w 73"/>
              <a:gd name="T51" fmla="*/ 0 h 21"/>
              <a:gd name="T52" fmla="*/ 2147483647 w 73"/>
              <a:gd name="T53" fmla="*/ 0 h 21"/>
              <a:gd name="T54" fmla="*/ 2147483647 w 73"/>
              <a:gd name="T55" fmla="*/ 0 h 21"/>
              <a:gd name="T56" fmla="*/ 2147483647 w 73"/>
              <a:gd name="T57" fmla="*/ 0 h 21"/>
              <a:gd name="T58" fmla="*/ 2147483647 w 73"/>
              <a:gd name="T59" fmla="*/ 0 h 21"/>
              <a:gd name="T60" fmla="*/ 2147483647 w 73"/>
              <a:gd name="T61" fmla="*/ 0 h 21"/>
              <a:gd name="T62" fmla="*/ 2147483647 w 73"/>
              <a:gd name="T63" fmla="*/ 0 h 21"/>
              <a:gd name="T64" fmla="*/ 2147483647 w 73"/>
              <a:gd name="T65" fmla="*/ 0 h 21"/>
              <a:gd name="T66" fmla="*/ 2147483647 w 73"/>
              <a:gd name="T67" fmla="*/ 0 h 21"/>
              <a:gd name="T68" fmla="*/ 2147483647 w 73"/>
              <a:gd name="T69" fmla="*/ 0 h 21"/>
              <a:gd name="T70" fmla="*/ 2147483647 w 73"/>
              <a:gd name="T71" fmla="*/ 0 h 21"/>
              <a:gd name="T72" fmla="*/ 2147483647 w 73"/>
              <a:gd name="T73" fmla="*/ 2147483647 h 21"/>
              <a:gd name="T74" fmla="*/ 2147483647 w 73"/>
              <a:gd name="T75" fmla="*/ 2147483647 h 21"/>
              <a:gd name="T76" fmla="*/ 0 w 73"/>
              <a:gd name="T77" fmla="*/ 2147483647 h 21"/>
              <a:gd name="T78" fmla="*/ 0 w 73"/>
              <a:gd name="T79" fmla="*/ 2147483647 h 21"/>
              <a:gd name="T80" fmla="*/ 2147483647 w 73"/>
              <a:gd name="T81" fmla="*/ 2147483647 h 21"/>
              <a:gd name="T82" fmla="*/ 2147483647 w 73"/>
              <a:gd name="T83" fmla="*/ 2147483647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691" name="Freeform 104"/>
          <p:cNvSpPr>
            <a:spLocks/>
          </p:cNvSpPr>
          <p:nvPr/>
        </p:nvSpPr>
        <p:spPr bwMode="auto">
          <a:xfrm>
            <a:off x="2324100" y="5165725"/>
            <a:ext cx="66675" cy="17463"/>
          </a:xfrm>
          <a:custGeom>
            <a:avLst/>
            <a:gdLst>
              <a:gd name="T0" fmla="*/ 2147483647 w 61"/>
              <a:gd name="T1" fmla="*/ 2147483647 h 15"/>
              <a:gd name="T2" fmla="*/ 2147483647 w 61"/>
              <a:gd name="T3" fmla="*/ 2147483647 h 15"/>
              <a:gd name="T4" fmla="*/ 2147483647 w 61"/>
              <a:gd name="T5" fmla="*/ 2147483647 h 15"/>
              <a:gd name="T6" fmla="*/ 2147483647 w 61"/>
              <a:gd name="T7" fmla="*/ 2147483647 h 15"/>
              <a:gd name="T8" fmla="*/ 2147483647 w 61"/>
              <a:gd name="T9" fmla="*/ 2147483647 h 15"/>
              <a:gd name="T10" fmla="*/ 2147483647 w 61"/>
              <a:gd name="T11" fmla="*/ 2147483647 h 15"/>
              <a:gd name="T12" fmla="*/ 2147483647 w 61"/>
              <a:gd name="T13" fmla="*/ 2147483647 h 15"/>
              <a:gd name="T14" fmla="*/ 2147483647 w 61"/>
              <a:gd name="T15" fmla="*/ 2147483647 h 15"/>
              <a:gd name="T16" fmla="*/ 2147483647 w 61"/>
              <a:gd name="T17" fmla="*/ 2147483647 h 15"/>
              <a:gd name="T18" fmla="*/ 2147483647 w 61"/>
              <a:gd name="T19" fmla="*/ 2147483647 h 15"/>
              <a:gd name="T20" fmla="*/ 2147483647 w 61"/>
              <a:gd name="T21" fmla="*/ 2147483647 h 15"/>
              <a:gd name="T22" fmla="*/ 2147483647 w 61"/>
              <a:gd name="T23" fmla="*/ 2147483647 h 15"/>
              <a:gd name="T24" fmla="*/ 2147483647 w 61"/>
              <a:gd name="T25" fmla="*/ 2147483647 h 15"/>
              <a:gd name="T26" fmla="*/ 2147483647 w 61"/>
              <a:gd name="T27" fmla="*/ 2147483647 h 15"/>
              <a:gd name="T28" fmla="*/ 2147483647 w 61"/>
              <a:gd name="T29" fmla="*/ 2147483647 h 15"/>
              <a:gd name="T30" fmla="*/ 2147483647 w 61"/>
              <a:gd name="T31" fmla="*/ 2147483647 h 15"/>
              <a:gd name="T32" fmla="*/ 2147483647 w 61"/>
              <a:gd name="T33" fmla="*/ 2147483647 h 15"/>
              <a:gd name="T34" fmla="*/ 2147483647 w 61"/>
              <a:gd name="T35" fmla="*/ 2147483647 h 15"/>
              <a:gd name="T36" fmla="*/ 2147483647 w 61"/>
              <a:gd name="T37" fmla="*/ 2147483647 h 15"/>
              <a:gd name="T38" fmla="*/ 2147483647 w 61"/>
              <a:gd name="T39" fmla="*/ 2147483647 h 15"/>
              <a:gd name="T40" fmla="*/ 2147483647 w 61"/>
              <a:gd name="T41" fmla="*/ 2147483647 h 15"/>
              <a:gd name="T42" fmla="*/ 2147483647 w 61"/>
              <a:gd name="T43" fmla="*/ 2147483647 h 15"/>
              <a:gd name="T44" fmla="*/ 0 w 61"/>
              <a:gd name="T45" fmla="*/ 2147483647 h 15"/>
              <a:gd name="T46" fmla="*/ 2147483647 w 61"/>
              <a:gd name="T47" fmla="*/ 2147483647 h 15"/>
              <a:gd name="T48" fmla="*/ 2147483647 w 61"/>
              <a:gd name="T49" fmla="*/ 2147483647 h 15"/>
              <a:gd name="T50" fmla="*/ 2147483647 w 61"/>
              <a:gd name="T51" fmla="*/ 2147483647 h 15"/>
              <a:gd name="T52" fmla="*/ 2147483647 w 61"/>
              <a:gd name="T53" fmla="*/ 2147483647 h 15"/>
              <a:gd name="T54" fmla="*/ 2147483647 w 61"/>
              <a:gd name="T55" fmla="*/ 2147483647 h 15"/>
              <a:gd name="T56" fmla="*/ 2147483647 w 61"/>
              <a:gd name="T57" fmla="*/ 2147483647 h 15"/>
              <a:gd name="T58" fmla="*/ 2147483647 w 61"/>
              <a:gd name="T59" fmla="*/ 2147483647 h 15"/>
              <a:gd name="T60" fmla="*/ 2147483647 w 61"/>
              <a:gd name="T61" fmla="*/ 2147483647 h 15"/>
              <a:gd name="T62" fmla="*/ 2147483647 w 61"/>
              <a:gd name="T63" fmla="*/ 2147483647 h 15"/>
              <a:gd name="T64" fmla="*/ 2147483647 w 61"/>
              <a:gd name="T65" fmla="*/ 2147483647 h 15"/>
              <a:gd name="T66" fmla="*/ 2147483647 w 61"/>
              <a:gd name="T67" fmla="*/ 2147483647 h 15"/>
              <a:gd name="T68" fmla="*/ 2147483647 w 61"/>
              <a:gd name="T69" fmla="*/ 2147483647 h 15"/>
              <a:gd name="T70" fmla="*/ 2147483647 w 61"/>
              <a:gd name="T71" fmla="*/ 2147483647 h 15"/>
              <a:gd name="T72" fmla="*/ 2147483647 w 61"/>
              <a:gd name="T73" fmla="*/ 2147483647 h 15"/>
              <a:gd name="T74" fmla="*/ 2147483647 w 61"/>
              <a:gd name="T75" fmla="*/ 2147483647 h 15"/>
              <a:gd name="T76" fmla="*/ 2147483647 w 61"/>
              <a:gd name="T77" fmla="*/ 2147483647 h 15"/>
              <a:gd name="T78" fmla="*/ 2147483647 w 61"/>
              <a:gd name="T79" fmla="*/ 2147483647 h 15"/>
              <a:gd name="T80" fmla="*/ 2147483647 w 61"/>
              <a:gd name="T81" fmla="*/ 2147483647 h 15"/>
              <a:gd name="T82" fmla="*/ 2147483647 w 61"/>
              <a:gd name="T83" fmla="*/ 2147483647 h 15"/>
              <a:gd name="T84" fmla="*/ 2147483647 w 61"/>
              <a:gd name="T85" fmla="*/ 2147483647 h 15"/>
              <a:gd name="T86" fmla="*/ 2147483647 w 61"/>
              <a:gd name="T87" fmla="*/ 2147483647 h 15"/>
              <a:gd name="T88" fmla="*/ 2147483647 w 61"/>
              <a:gd name="T89" fmla="*/ 2147483647 h 15"/>
              <a:gd name="T90" fmla="*/ 2147483647 w 61"/>
              <a:gd name="T91" fmla="*/ 2147483647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692" name="Freeform 105"/>
          <p:cNvSpPr>
            <a:spLocks/>
          </p:cNvSpPr>
          <p:nvPr/>
        </p:nvSpPr>
        <p:spPr bwMode="auto">
          <a:xfrm>
            <a:off x="2211388" y="5230813"/>
            <a:ext cx="177800" cy="80962"/>
          </a:xfrm>
          <a:custGeom>
            <a:avLst/>
            <a:gdLst>
              <a:gd name="T0" fmla="*/ 2147483647 w 161"/>
              <a:gd name="T1" fmla="*/ 2147483647 h 73"/>
              <a:gd name="T2" fmla="*/ 2147483647 w 161"/>
              <a:gd name="T3" fmla="*/ 2147483647 h 73"/>
              <a:gd name="T4" fmla="*/ 2147483647 w 161"/>
              <a:gd name="T5" fmla="*/ 2147483647 h 73"/>
              <a:gd name="T6" fmla="*/ 2147483647 w 161"/>
              <a:gd name="T7" fmla="*/ 2147483647 h 73"/>
              <a:gd name="T8" fmla="*/ 2147483647 w 161"/>
              <a:gd name="T9" fmla="*/ 0 h 73"/>
              <a:gd name="T10" fmla="*/ 2147483647 w 161"/>
              <a:gd name="T11" fmla="*/ 2147483647 h 73"/>
              <a:gd name="T12" fmla="*/ 2147483647 w 161"/>
              <a:gd name="T13" fmla="*/ 0 h 73"/>
              <a:gd name="T14" fmla="*/ 2147483647 w 161"/>
              <a:gd name="T15" fmla="*/ 0 h 73"/>
              <a:gd name="T16" fmla="*/ 2147483647 w 161"/>
              <a:gd name="T17" fmla="*/ 0 h 73"/>
              <a:gd name="T18" fmla="*/ 2147483647 w 161"/>
              <a:gd name="T19" fmla="*/ 0 h 73"/>
              <a:gd name="T20" fmla="*/ 2147483647 w 161"/>
              <a:gd name="T21" fmla="*/ 2147483647 h 73"/>
              <a:gd name="T22" fmla="*/ 2147483647 w 161"/>
              <a:gd name="T23" fmla="*/ 2147483647 h 73"/>
              <a:gd name="T24" fmla="*/ 2147483647 w 161"/>
              <a:gd name="T25" fmla="*/ 0 h 73"/>
              <a:gd name="T26" fmla="*/ 2147483647 w 161"/>
              <a:gd name="T27" fmla="*/ 2147483647 h 73"/>
              <a:gd name="T28" fmla="*/ 2147483647 w 161"/>
              <a:gd name="T29" fmla="*/ 2147483647 h 73"/>
              <a:gd name="T30" fmla="*/ 2147483647 w 161"/>
              <a:gd name="T31" fmla="*/ 2147483647 h 73"/>
              <a:gd name="T32" fmla="*/ 2147483647 w 161"/>
              <a:gd name="T33" fmla="*/ 2147483647 h 73"/>
              <a:gd name="T34" fmla="*/ 2147483647 w 161"/>
              <a:gd name="T35" fmla="*/ 2147483647 h 73"/>
              <a:gd name="T36" fmla="*/ 2147483647 w 161"/>
              <a:gd name="T37" fmla="*/ 2147483647 h 73"/>
              <a:gd name="T38" fmla="*/ 2147483647 w 161"/>
              <a:gd name="T39" fmla="*/ 2147483647 h 73"/>
              <a:gd name="T40" fmla="*/ 2147483647 w 161"/>
              <a:gd name="T41" fmla="*/ 2147483647 h 73"/>
              <a:gd name="T42" fmla="*/ 2147483647 w 161"/>
              <a:gd name="T43" fmla="*/ 2147483647 h 73"/>
              <a:gd name="T44" fmla="*/ 2147483647 w 161"/>
              <a:gd name="T45" fmla="*/ 2147483647 h 73"/>
              <a:gd name="T46" fmla="*/ 2147483647 w 161"/>
              <a:gd name="T47" fmla="*/ 2147483647 h 73"/>
              <a:gd name="T48" fmla="*/ 2147483647 w 161"/>
              <a:gd name="T49" fmla="*/ 2147483647 h 73"/>
              <a:gd name="T50" fmla="*/ 2147483647 w 161"/>
              <a:gd name="T51" fmla="*/ 2147483647 h 73"/>
              <a:gd name="T52" fmla="*/ 2147483647 w 161"/>
              <a:gd name="T53" fmla="*/ 2147483647 h 73"/>
              <a:gd name="T54" fmla="*/ 2147483647 w 161"/>
              <a:gd name="T55" fmla="*/ 2147483647 h 73"/>
              <a:gd name="T56" fmla="*/ 2147483647 w 161"/>
              <a:gd name="T57" fmla="*/ 2147483647 h 73"/>
              <a:gd name="T58" fmla="*/ 2147483647 w 161"/>
              <a:gd name="T59" fmla="*/ 2147483647 h 73"/>
              <a:gd name="T60" fmla="*/ 2147483647 w 161"/>
              <a:gd name="T61" fmla="*/ 2147483647 h 73"/>
              <a:gd name="T62" fmla="*/ 2147483647 w 161"/>
              <a:gd name="T63" fmla="*/ 2147483647 h 73"/>
              <a:gd name="T64" fmla="*/ 2147483647 w 161"/>
              <a:gd name="T65" fmla="*/ 2147483647 h 73"/>
              <a:gd name="T66" fmla="*/ 2147483647 w 161"/>
              <a:gd name="T67" fmla="*/ 2147483647 h 73"/>
              <a:gd name="T68" fmla="*/ 2147483647 w 161"/>
              <a:gd name="T69" fmla="*/ 2147483647 h 73"/>
              <a:gd name="T70" fmla="*/ 2147483647 w 161"/>
              <a:gd name="T71" fmla="*/ 2147483647 h 73"/>
              <a:gd name="T72" fmla="*/ 2147483647 w 161"/>
              <a:gd name="T73" fmla="*/ 2147483647 h 73"/>
              <a:gd name="T74" fmla="*/ 2147483647 w 161"/>
              <a:gd name="T75" fmla="*/ 2147483647 h 73"/>
              <a:gd name="T76" fmla="*/ 2147483647 w 161"/>
              <a:gd name="T77" fmla="*/ 2147483647 h 73"/>
              <a:gd name="T78" fmla="*/ 2147483647 w 161"/>
              <a:gd name="T79" fmla="*/ 2147483647 h 73"/>
              <a:gd name="T80" fmla="*/ 2147483647 w 161"/>
              <a:gd name="T81" fmla="*/ 2147483647 h 73"/>
              <a:gd name="T82" fmla="*/ 2147483647 w 161"/>
              <a:gd name="T83" fmla="*/ 2147483647 h 73"/>
              <a:gd name="T84" fmla="*/ 2147483647 w 161"/>
              <a:gd name="T85" fmla="*/ 2147483647 h 73"/>
              <a:gd name="T86" fmla="*/ 2147483647 w 161"/>
              <a:gd name="T87" fmla="*/ 2147483647 h 73"/>
              <a:gd name="T88" fmla="*/ 2147483647 w 161"/>
              <a:gd name="T89" fmla="*/ 2147483647 h 73"/>
              <a:gd name="T90" fmla="*/ 2147483647 w 161"/>
              <a:gd name="T91" fmla="*/ 2147483647 h 73"/>
              <a:gd name="T92" fmla="*/ 2147483647 w 161"/>
              <a:gd name="T93" fmla="*/ 2147483647 h 73"/>
              <a:gd name="T94" fmla="*/ 2147483647 w 161"/>
              <a:gd name="T95" fmla="*/ 2147483647 h 73"/>
              <a:gd name="T96" fmla="*/ 2147483647 w 161"/>
              <a:gd name="T97" fmla="*/ 2147483647 h 73"/>
              <a:gd name="T98" fmla="*/ 2147483647 w 161"/>
              <a:gd name="T99" fmla="*/ 2147483647 h 73"/>
              <a:gd name="T100" fmla="*/ 2147483647 w 161"/>
              <a:gd name="T101" fmla="*/ 2147483647 h 73"/>
              <a:gd name="T102" fmla="*/ 2147483647 w 161"/>
              <a:gd name="T103" fmla="*/ 2147483647 h 73"/>
              <a:gd name="T104" fmla="*/ 2147483647 w 161"/>
              <a:gd name="T105" fmla="*/ 2147483647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693" name="Freeform 106"/>
          <p:cNvSpPr>
            <a:spLocks/>
          </p:cNvSpPr>
          <p:nvPr/>
        </p:nvSpPr>
        <p:spPr bwMode="auto">
          <a:xfrm>
            <a:off x="2274888" y="5237163"/>
            <a:ext cx="31750" cy="66675"/>
          </a:xfrm>
          <a:custGeom>
            <a:avLst/>
            <a:gdLst>
              <a:gd name="T0" fmla="*/ 2147483647 w 29"/>
              <a:gd name="T1" fmla="*/ 2147483647 h 61"/>
              <a:gd name="T2" fmla="*/ 2147483647 w 29"/>
              <a:gd name="T3" fmla="*/ 2147483647 h 61"/>
              <a:gd name="T4" fmla="*/ 2147483647 w 29"/>
              <a:gd name="T5" fmla="*/ 2147483647 h 61"/>
              <a:gd name="T6" fmla="*/ 2147483647 w 29"/>
              <a:gd name="T7" fmla="*/ 2147483647 h 61"/>
              <a:gd name="T8" fmla="*/ 2147483647 w 29"/>
              <a:gd name="T9" fmla="*/ 2147483647 h 61"/>
              <a:gd name="T10" fmla="*/ 2147483647 w 29"/>
              <a:gd name="T11" fmla="*/ 2147483647 h 61"/>
              <a:gd name="T12" fmla="*/ 2147483647 w 29"/>
              <a:gd name="T13" fmla="*/ 2147483647 h 61"/>
              <a:gd name="T14" fmla="*/ 2147483647 w 29"/>
              <a:gd name="T15" fmla="*/ 2147483647 h 61"/>
              <a:gd name="T16" fmla="*/ 2147483647 w 29"/>
              <a:gd name="T17" fmla="*/ 2147483647 h 61"/>
              <a:gd name="T18" fmla="*/ 2147483647 w 29"/>
              <a:gd name="T19" fmla="*/ 2147483647 h 61"/>
              <a:gd name="T20" fmla="*/ 2147483647 w 29"/>
              <a:gd name="T21" fmla="*/ 2147483647 h 61"/>
              <a:gd name="T22" fmla="*/ 2147483647 w 29"/>
              <a:gd name="T23" fmla="*/ 2147483647 h 61"/>
              <a:gd name="T24" fmla="*/ 2147483647 w 29"/>
              <a:gd name="T25" fmla="*/ 2147483647 h 61"/>
              <a:gd name="T26" fmla="*/ 0 w 29"/>
              <a:gd name="T27" fmla="*/ 2147483647 h 61"/>
              <a:gd name="T28" fmla="*/ 0 w 29"/>
              <a:gd name="T29" fmla="*/ 2147483647 h 61"/>
              <a:gd name="T30" fmla="*/ 2147483647 w 29"/>
              <a:gd name="T31" fmla="*/ 2147483647 h 61"/>
              <a:gd name="T32" fmla="*/ 2147483647 w 29"/>
              <a:gd name="T33" fmla="*/ 2147483647 h 61"/>
              <a:gd name="T34" fmla="*/ 2147483647 w 29"/>
              <a:gd name="T35" fmla="*/ 2147483647 h 61"/>
              <a:gd name="T36" fmla="*/ 2147483647 w 29"/>
              <a:gd name="T37" fmla="*/ 2147483647 h 61"/>
              <a:gd name="T38" fmla="*/ 2147483647 w 29"/>
              <a:gd name="T39" fmla="*/ 2147483647 h 61"/>
              <a:gd name="T40" fmla="*/ 2147483647 w 29"/>
              <a:gd name="T41" fmla="*/ 2147483647 h 61"/>
              <a:gd name="T42" fmla="*/ 2147483647 w 29"/>
              <a:gd name="T43" fmla="*/ 2147483647 h 61"/>
              <a:gd name="T44" fmla="*/ 2147483647 w 29"/>
              <a:gd name="T45" fmla="*/ 2147483647 h 61"/>
              <a:gd name="T46" fmla="*/ 2147483647 w 29"/>
              <a:gd name="T47" fmla="*/ 2147483647 h 61"/>
              <a:gd name="T48" fmla="*/ 2147483647 w 29"/>
              <a:gd name="T49" fmla="*/ 2147483647 h 61"/>
              <a:gd name="T50" fmla="*/ 2147483647 w 29"/>
              <a:gd name="T51" fmla="*/ 2147483647 h 61"/>
              <a:gd name="T52" fmla="*/ 2147483647 w 29"/>
              <a:gd name="T53" fmla="*/ 2147483647 h 61"/>
              <a:gd name="T54" fmla="*/ 2147483647 w 29"/>
              <a:gd name="T55" fmla="*/ 2147483647 h 61"/>
              <a:gd name="T56" fmla="*/ 2147483647 w 29"/>
              <a:gd name="T57" fmla="*/ 2147483647 h 61"/>
              <a:gd name="T58" fmla="*/ 2147483647 w 29"/>
              <a:gd name="T59" fmla="*/ 2147483647 h 61"/>
              <a:gd name="T60" fmla="*/ 2147483647 w 29"/>
              <a:gd name="T61" fmla="*/ 2147483647 h 61"/>
              <a:gd name="T62" fmla="*/ 2147483647 w 29"/>
              <a:gd name="T63" fmla="*/ 2147483647 h 61"/>
              <a:gd name="T64" fmla="*/ 2147483647 w 29"/>
              <a:gd name="T65" fmla="*/ 2147483647 h 61"/>
              <a:gd name="T66" fmla="*/ 2147483647 w 29"/>
              <a:gd name="T67" fmla="*/ 0 h 61"/>
              <a:gd name="T68" fmla="*/ 2147483647 w 29"/>
              <a:gd name="T69" fmla="*/ 0 h 61"/>
              <a:gd name="T70" fmla="*/ 2147483647 w 29"/>
              <a:gd name="T71" fmla="*/ 2147483647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lIns="11465" tIns="5732" rIns="11465" bIns="5732">
            <a:spAutoFit/>
          </a:bodyPr>
          <a:lstStyle/>
          <a:p>
            <a:endParaRPr lang="en-US"/>
          </a:p>
        </p:txBody>
      </p:sp>
      <p:sp>
        <p:nvSpPr>
          <p:cNvPr id="68694" name="Freeform 107"/>
          <p:cNvSpPr>
            <a:spLocks/>
          </p:cNvSpPr>
          <p:nvPr/>
        </p:nvSpPr>
        <p:spPr bwMode="auto">
          <a:xfrm>
            <a:off x="2336800" y="5240338"/>
            <a:ext cx="30163" cy="63500"/>
          </a:xfrm>
          <a:custGeom>
            <a:avLst/>
            <a:gdLst>
              <a:gd name="T0" fmla="*/ 2147483647 w 27"/>
              <a:gd name="T1" fmla="*/ 2147483647 h 59"/>
              <a:gd name="T2" fmla="*/ 2147483647 w 27"/>
              <a:gd name="T3" fmla="*/ 2147483647 h 59"/>
              <a:gd name="T4" fmla="*/ 2147483647 w 27"/>
              <a:gd name="T5" fmla="*/ 2147483647 h 59"/>
              <a:gd name="T6" fmla="*/ 2147483647 w 27"/>
              <a:gd name="T7" fmla="*/ 2147483647 h 59"/>
              <a:gd name="T8" fmla="*/ 2147483647 w 27"/>
              <a:gd name="T9" fmla="*/ 2147483647 h 59"/>
              <a:gd name="T10" fmla="*/ 2147483647 w 27"/>
              <a:gd name="T11" fmla="*/ 2147483647 h 59"/>
              <a:gd name="T12" fmla="*/ 2147483647 w 27"/>
              <a:gd name="T13" fmla="*/ 2147483647 h 59"/>
              <a:gd name="T14" fmla="*/ 2147483647 w 27"/>
              <a:gd name="T15" fmla="*/ 2147483647 h 59"/>
              <a:gd name="T16" fmla="*/ 2147483647 w 27"/>
              <a:gd name="T17" fmla="*/ 2147483647 h 59"/>
              <a:gd name="T18" fmla="*/ 2147483647 w 27"/>
              <a:gd name="T19" fmla="*/ 2147483647 h 59"/>
              <a:gd name="T20" fmla="*/ 2147483647 w 27"/>
              <a:gd name="T21" fmla="*/ 2147483647 h 59"/>
              <a:gd name="T22" fmla="*/ 2147483647 w 27"/>
              <a:gd name="T23" fmla="*/ 2147483647 h 59"/>
              <a:gd name="T24" fmla="*/ 2147483647 w 27"/>
              <a:gd name="T25" fmla="*/ 2147483647 h 59"/>
              <a:gd name="T26" fmla="*/ 2147483647 w 27"/>
              <a:gd name="T27" fmla="*/ 2147483647 h 59"/>
              <a:gd name="T28" fmla="*/ 2147483647 w 27"/>
              <a:gd name="T29" fmla="*/ 2147483647 h 59"/>
              <a:gd name="T30" fmla="*/ 2147483647 w 27"/>
              <a:gd name="T31" fmla="*/ 2147483647 h 59"/>
              <a:gd name="T32" fmla="*/ 0 w 27"/>
              <a:gd name="T33" fmla="*/ 2147483647 h 59"/>
              <a:gd name="T34" fmla="*/ 0 w 27"/>
              <a:gd name="T35" fmla="*/ 2147483647 h 59"/>
              <a:gd name="T36" fmla="*/ 2147483647 w 27"/>
              <a:gd name="T37" fmla="*/ 2147483647 h 59"/>
              <a:gd name="T38" fmla="*/ 2147483647 w 27"/>
              <a:gd name="T39" fmla="*/ 2147483647 h 59"/>
              <a:gd name="T40" fmla="*/ 2147483647 w 27"/>
              <a:gd name="T41" fmla="*/ 2147483647 h 59"/>
              <a:gd name="T42" fmla="*/ 2147483647 w 27"/>
              <a:gd name="T43" fmla="*/ 2147483647 h 59"/>
              <a:gd name="T44" fmla="*/ 2147483647 w 27"/>
              <a:gd name="T45" fmla="*/ 2147483647 h 59"/>
              <a:gd name="T46" fmla="*/ 2147483647 w 27"/>
              <a:gd name="T47" fmla="*/ 2147483647 h 59"/>
              <a:gd name="T48" fmla="*/ 2147483647 w 27"/>
              <a:gd name="T49" fmla="*/ 2147483647 h 59"/>
              <a:gd name="T50" fmla="*/ 2147483647 w 27"/>
              <a:gd name="T51" fmla="*/ 2147483647 h 59"/>
              <a:gd name="T52" fmla="*/ 2147483647 w 27"/>
              <a:gd name="T53" fmla="*/ 2147483647 h 59"/>
              <a:gd name="T54" fmla="*/ 2147483647 w 27"/>
              <a:gd name="T55" fmla="*/ 2147483647 h 59"/>
              <a:gd name="T56" fmla="*/ 2147483647 w 27"/>
              <a:gd name="T57" fmla="*/ 2147483647 h 59"/>
              <a:gd name="T58" fmla="*/ 2147483647 w 27"/>
              <a:gd name="T59" fmla="*/ 2147483647 h 59"/>
              <a:gd name="T60" fmla="*/ 2147483647 w 27"/>
              <a:gd name="T61" fmla="*/ 2147483647 h 59"/>
              <a:gd name="T62" fmla="*/ 2147483647 w 27"/>
              <a:gd name="T63" fmla="*/ 0 h 59"/>
              <a:gd name="T64" fmla="*/ 2147483647 w 27"/>
              <a:gd name="T65" fmla="*/ 0 h 59"/>
              <a:gd name="T66" fmla="*/ 2147483647 w 27"/>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lIns="11465" tIns="5732" rIns="11465" bIns="5732">
            <a:spAutoFit/>
          </a:bodyPr>
          <a:lstStyle/>
          <a:p>
            <a:endParaRPr lang="en-US"/>
          </a:p>
        </p:txBody>
      </p:sp>
      <p:sp>
        <p:nvSpPr>
          <p:cNvPr id="68695" name="Freeform 108"/>
          <p:cNvSpPr>
            <a:spLocks/>
          </p:cNvSpPr>
          <p:nvPr/>
        </p:nvSpPr>
        <p:spPr bwMode="auto">
          <a:xfrm>
            <a:off x="2308225" y="5241925"/>
            <a:ext cx="26988" cy="66675"/>
          </a:xfrm>
          <a:custGeom>
            <a:avLst/>
            <a:gdLst>
              <a:gd name="T0" fmla="*/ 2147483647 w 25"/>
              <a:gd name="T1" fmla="*/ 0 h 61"/>
              <a:gd name="T2" fmla="*/ 2147483647 w 25"/>
              <a:gd name="T3" fmla="*/ 2147483647 h 61"/>
              <a:gd name="T4" fmla="*/ 2147483647 w 25"/>
              <a:gd name="T5" fmla="*/ 2147483647 h 61"/>
              <a:gd name="T6" fmla="*/ 2147483647 w 25"/>
              <a:gd name="T7" fmla="*/ 2147483647 h 61"/>
              <a:gd name="T8" fmla="*/ 2147483647 w 25"/>
              <a:gd name="T9" fmla="*/ 2147483647 h 61"/>
              <a:gd name="T10" fmla="*/ 2147483647 w 25"/>
              <a:gd name="T11" fmla="*/ 2147483647 h 61"/>
              <a:gd name="T12" fmla="*/ 2147483647 w 25"/>
              <a:gd name="T13" fmla="*/ 2147483647 h 61"/>
              <a:gd name="T14" fmla="*/ 2147483647 w 25"/>
              <a:gd name="T15" fmla="*/ 2147483647 h 61"/>
              <a:gd name="T16" fmla="*/ 2147483647 w 25"/>
              <a:gd name="T17" fmla="*/ 2147483647 h 61"/>
              <a:gd name="T18" fmla="*/ 2147483647 w 25"/>
              <a:gd name="T19" fmla="*/ 2147483647 h 61"/>
              <a:gd name="T20" fmla="*/ 2147483647 w 25"/>
              <a:gd name="T21" fmla="*/ 2147483647 h 61"/>
              <a:gd name="T22" fmla="*/ 2147483647 w 25"/>
              <a:gd name="T23" fmla="*/ 2147483647 h 61"/>
              <a:gd name="T24" fmla="*/ 2147483647 w 25"/>
              <a:gd name="T25" fmla="*/ 2147483647 h 61"/>
              <a:gd name="T26" fmla="*/ 2147483647 w 25"/>
              <a:gd name="T27" fmla="*/ 2147483647 h 61"/>
              <a:gd name="T28" fmla="*/ 2147483647 w 25"/>
              <a:gd name="T29" fmla="*/ 2147483647 h 61"/>
              <a:gd name="T30" fmla="*/ 2147483647 w 25"/>
              <a:gd name="T31" fmla="*/ 2147483647 h 61"/>
              <a:gd name="T32" fmla="*/ 2147483647 w 25"/>
              <a:gd name="T33" fmla="*/ 2147483647 h 61"/>
              <a:gd name="T34" fmla="*/ 0 w 25"/>
              <a:gd name="T35" fmla="*/ 2147483647 h 61"/>
              <a:gd name="T36" fmla="*/ 2147483647 w 25"/>
              <a:gd name="T37" fmla="*/ 2147483647 h 61"/>
              <a:gd name="T38" fmla="*/ 2147483647 w 25"/>
              <a:gd name="T39" fmla="*/ 2147483647 h 61"/>
              <a:gd name="T40" fmla="*/ 2147483647 w 25"/>
              <a:gd name="T41" fmla="*/ 2147483647 h 61"/>
              <a:gd name="T42" fmla="*/ 2147483647 w 25"/>
              <a:gd name="T43" fmla="*/ 2147483647 h 61"/>
              <a:gd name="T44" fmla="*/ 2147483647 w 25"/>
              <a:gd name="T45" fmla="*/ 2147483647 h 61"/>
              <a:gd name="T46" fmla="*/ 2147483647 w 25"/>
              <a:gd name="T47" fmla="*/ 2147483647 h 61"/>
              <a:gd name="T48" fmla="*/ 2147483647 w 25"/>
              <a:gd name="T49" fmla="*/ 2147483647 h 61"/>
              <a:gd name="T50" fmla="*/ 2147483647 w 25"/>
              <a:gd name="T51" fmla="*/ 2147483647 h 61"/>
              <a:gd name="T52" fmla="*/ 2147483647 w 25"/>
              <a:gd name="T53" fmla="*/ 2147483647 h 61"/>
              <a:gd name="T54" fmla="*/ 2147483647 w 25"/>
              <a:gd name="T55" fmla="*/ 2147483647 h 61"/>
              <a:gd name="T56" fmla="*/ 2147483647 w 25"/>
              <a:gd name="T57" fmla="*/ 2147483647 h 61"/>
              <a:gd name="T58" fmla="*/ 2147483647 w 25"/>
              <a:gd name="T59" fmla="*/ 2147483647 h 61"/>
              <a:gd name="T60" fmla="*/ 2147483647 w 25"/>
              <a:gd name="T61" fmla="*/ 2147483647 h 61"/>
              <a:gd name="T62" fmla="*/ 2147483647 w 25"/>
              <a:gd name="T63" fmla="*/ 0 h 61"/>
              <a:gd name="T64" fmla="*/ 2147483647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lIns="11465" tIns="5732" rIns="11465" bIns="5732">
            <a:spAutoFit/>
          </a:bodyPr>
          <a:lstStyle/>
          <a:p>
            <a:endParaRPr lang="en-US"/>
          </a:p>
        </p:txBody>
      </p:sp>
      <p:sp>
        <p:nvSpPr>
          <p:cNvPr id="68696" name="Freeform 109"/>
          <p:cNvSpPr>
            <a:spLocks/>
          </p:cNvSpPr>
          <p:nvPr/>
        </p:nvSpPr>
        <p:spPr bwMode="auto">
          <a:xfrm>
            <a:off x="1122363" y="4821238"/>
            <a:ext cx="411162" cy="317500"/>
          </a:xfrm>
          <a:custGeom>
            <a:avLst/>
            <a:gdLst>
              <a:gd name="T0" fmla="*/ 2147483647 w 373"/>
              <a:gd name="T1" fmla="*/ 2147483647 h 287"/>
              <a:gd name="T2" fmla="*/ 2147483647 w 373"/>
              <a:gd name="T3" fmla="*/ 2147483647 h 287"/>
              <a:gd name="T4" fmla="*/ 2147483647 w 373"/>
              <a:gd name="T5" fmla="*/ 2147483647 h 287"/>
              <a:gd name="T6" fmla="*/ 2147483647 w 373"/>
              <a:gd name="T7" fmla="*/ 2147483647 h 287"/>
              <a:gd name="T8" fmla="*/ 2147483647 w 373"/>
              <a:gd name="T9" fmla="*/ 2147483647 h 287"/>
              <a:gd name="T10" fmla="*/ 2147483647 w 373"/>
              <a:gd name="T11" fmla="*/ 2147483647 h 287"/>
              <a:gd name="T12" fmla="*/ 2147483647 w 373"/>
              <a:gd name="T13" fmla="*/ 2147483647 h 287"/>
              <a:gd name="T14" fmla="*/ 2147483647 w 373"/>
              <a:gd name="T15" fmla="*/ 2147483647 h 287"/>
              <a:gd name="T16" fmla="*/ 2147483647 w 373"/>
              <a:gd name="T17" fmla="*/ 2147483647 h 287"/>
              <a:gd name="T18" fmla="*/ 2147483647 w 373"/>
              <a:gd name="T19" fmla="*/ 2147483647 h 287"/>
              <a:gd name="T20" fmla="*/ 2147483647 w 373"/>
              <a:gd name="T21" fmla="*/ 2147483647 h 287"/>
              <a:gd name="T22" fmla="*/ 2147483647 w 373"/>
              <a:gd name="T23" fmla="*/ 2147483647 h 287"/>
              <a:gd name="T24" fmla="*/ 2147483647 w 373"/>
              <a:gd name="T25" fmla="*/ 2147483647 h 287"/>
              <a:gd name="T26" fmla="*/ 2147483647 w 373"/>
              <a:gd name="T27" fmla="*/ 2147483647 h 287"/>
              <a:gd name="T28" fmla="*/ 2147483647 w 373"/>
              <a:gd name="T29" fmla="*/ 2147483647 h 287"/>
              <a:gd name="T30" fmla="*/ 2147483647 w 373"/>
              <a:gd name="T31" fmla="*/ 2147483647 h 287"/>
              <a:gd name="T32" fmla="*/ 2147483647 w 373"/>
              <a:gd name="T33" fmla="*/ 2147483647 h 287"/>
              <a:gd name="T34" fmla="*/ 2147483647 w 373"/>
              <a:gd name="T35" fmla="*/ 2147483647 h 287"/>
              <a:gd name="T36" fmla="*/ 2147483647 w 373"/>
              <a:gd name="T37" fmla="*/ 2147483647 h 287"/>
              <a:gd name="T38" fmla="*/ 2147483647 w 373"/>
              <a:gd name="T39" fmla="*/ 2147483647 h 287"/>
              <a:gd name="T40" fmla="*/ 2147483647 w 373"/>
              <a:gd name="T41" fmla="*/ 2147483647 h 287"/>
              <a:gd name="T42" fmla="*/ 2147483647 w 373"/>
              <a:gd name="T43" fmla="*/ 2147483647 h 287"/>
              <a:gd name="T44" fmla="*/ 2147483647 w 373"/>
              <a:gd name="T45" fmla="*/ 2147483647 h 287"/>
              <a:gd name="T46" fmla="*/ 2147483647 w 373"/>
              <a:gd name="T47" fmla="*/ 2147483647 h 287"/>
              <a:gd name="T48" fmla="*/ 2147483647 w 373"/>
              <a:gd name="T49" fmla="*/ 2147483647 h 287"/>
              <a:gd name="T50" fmla="*/ 2147483647 w 373"/>
              <a:gd name="T51" fmla="*/ 2147483647 h 287"/>
              <a:gd name="T52" fmla="*/ 2147483647 w 373"/>
              <a:gd name="T53" fmla="*/ 2147483647 h 287"/>
              <a:gd name="T54" fmla="*/ 2147483647 w 373"/>
              <a:gd name="T55" fmla="*/ 2147483647 h 287"/>
              <a:gd name="T56" fmla="*/ 2147483647 w 373"/>
              <a:gd name="T57" fmla="*/ 2147483647 h 287"/>
              <a:gd name="T58" fmla="*/ 2147483647 w 373"/>
              <a:gd name="T59" fmla="*/ 2147483647 h 287"/>
              <a:gd name="T60" fmla="*/ 2147483647 w 373"/>
              <a:gd name="T61" fmla="*/ 2147483647 h 287"/>
              <a:gd name="T62" fmla="*/ 2147483647 w 373"/>
              <a:gd name="T63" fmla="*/ 2147483647 h 287"/>
              <a:gd name="T64" fmla="*/ 2147483647 w 373"/>
              <a:gd name="T65" fmla="*/ 2147483647 h 287"/>
              <a:gd name="T66" fmla="*/ 2147483647 w 373"/>
              <a:gd name="T67" fmla="*/ 2147483647 h 287"/>
              <a:gd name="T68" fmla="*/ 2147483647 w 373"/>
              <a:gd name="T69" fmla="*/ 2147483647 h 287"/>
              <a:gd name="T70" fmla="*/ 0 w 373"/>
              <a:gd name="T71" fmla="*/ 2147483647 h 287"/>
              <a:gd name="T72" fmla="*/ 2147483647 w 373"/>
              <a:gd name="T73" fmla="*/ 2147483647 h 287"/>
              <a:gd name="T74" fmla="*/ 2147483647 w 373"/>
              <a:gd name="T75" fmla="*/ 2147483647 h 287"/>
              <a:gd name="T76" fmla="*/ 2147483647 w 373"/>
              <a:gd name="T77" fmla="*/ 2147483647 h 287"/>
              <a:gd name="T78" fmla="*/ 2147483647 w 373"/>
              <a:gd name="T79" fmla="*/ 2147483647 h 287"/>
              <a:gd name="T80" fmla="*/ 2147483647 w 373"/>
              <a:gd name="T81" fmla="*/ 2147483647 h 287"/>
              <a:gd name="T82" fmla="*/ 2147483647 w 373"/>
              <a:gd name="T83" fmla="*/ 2147483647 h 287"/>
              <a:gd name="T84" fmla="*/ 2147483647 w 373"/>
              <a:gd name="T85" fmla="*/ 2147483647 h 287"/>
              <a:gd name="T86" fmla="*/ 2147483647 w 373"/>
              <a:gd name="T87" fmla="*/ 2147483647 h 287"/>
              <a:gd name="T88" fmla="*/ 2147483647 w 373"/>
              <a:gd name="T89" fmla="*/ 2147483647 h 287"/>
              <a:gd name="T90" fmla="*/ 2147483647 w 373"/>
              <a:gd name="T91" fmla="*/ 2147483647 h 287"/>
              <a:gd name="T92" fmla="*/ 2147483647 w 373"/>
              <a:gd name="T93" fmla="*/ 2147483647 h 287"/>
              <a:gd name="T94" fmla="*/ 2147483647 w 373"/>
              <a:gd name="T95" fmla="*/ 2147483647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697" name="Freeform 110"/>
          <p:cNvSpPr>
            <a:spLocks/>
          </p:cNvSpPr>
          <p:nvPr/>
        </p:nvSpPr>
        <p:spPr bwMode="auto">
          <a:xfrm>
            <a:off x="1595438" y="5019675"/>
            <a:ext cx="100012" cy="147638"/>
          </a:xfrm>
          <a:custGeom>
            <a:avLst/>
            <a:gdLst>
              <a:gd name="T0" fmla="*/ 2147483647 w 91"/>
              <a:gd name="T1" fmla="*/ 2147483647 h 133"/>
              <a:gd name="T2" fmla="*/ 2147483647 w 91"/>
              <a:gd name="T3" fmla="*/ 2147483647 h 133"/>
              <a:gd name="T4" fmla="*/ 2147483647 w 91"/>
              <a:gd name="T5" fmla="*/ 2147483647 h 133"/>
              <a:gd name="T6" fmla="*/ 2147483647 w 91"/>
              <a:gd name="T7" fmla="*/ 2147483647 h 133"/>
              <a:gd name="T8" fmla="*/ 2147483647 w 91"/>
              <a:gd name="T9" fmla="*/ 2147483647 h 133"/>
              <a:gd name="T10" fmla="*/ 2147483647 w 91"/>
              <a:gd name="T11" fmla="*/ 2147483647 h 133"/>
              <a:gd name="T12" fmla="*/ 2147483647 w 91"/>
              <a:gd name="T13" fmla="*/ 2147483647 h 133"/>
              <a:gd name="T14" fmla="*/ 2147483647 w 91"/>
              <a:gd name="T15" fmla="*/ 2147483647 h 133"/>
              <a:gd name="T16" fmla="*/ 2147483647 w 91"/>
              <a:gd name="T17" fmla="*/ 2147483647 h 133"/>
              <a:gd name="T18" fmla="*/ 2147483647 w 91"/>
              <a:gd name="T19" fmla="*/ 2147483647 h 133"/>
              <a:gd name="T20" fmla="*/ 2147483647 w 91"/>
              <a:gd name="T21" fmla="*/ 2147483647 h 133"/>
              <a:gd name="T22" fmla="*/ 0 w 91"/>
              <a:gd name="T23" fmla="*/ 2147483647 h 133"/>
              <a:gd name="T24" fmla="*/ 0 w 91"/>
              <a:gd name="T25" fmla="*/ 2147483647 h 133"/>
              <a:gd name="T26" fmla="*/ 0 w 91"/>
              <a:gd name="T27" fmla="*/ 2147483647 h 133"/>
              <a:gd name="T28" fmla="*/ 2147483647 w 91"/>
              <a:gd name="T29" fmla="*/ 2147483647 h 133"/>
              <a:gd name="T30" fmla="*/ 2147483647 w 91"/>
              <a:gd name="T31" fmla="*/ 2147483647 h 133"/>
              <a:gd name="T32" fmla="*/ 2147483647 w 91"/>
              <a:gd name="T33" fmla="*/ 2147483647 h 133"/>
              <a:gd name="T34" fmla="*/ 2147483647 w 91"/>
              <a:gd name="T35" fmla="*/ 2147483647 h 133"/>
              <a:gd name="T36" fmla="*/ 2147483647 w 91"/>
              <a:gd name="T37" fmla="*/ 2147483647 h 133"/>
              <a:gd name="T38" fmla="*/ 2147483647 w 91"/>
              <a:gd name="T39" fmla="*/ 2147483647 h 133"/>
              <a:gd name="T40" fmla="*/ 2147483647 w 91"/>
              <a:gd name="T41" fmla="*/ 2147483647 h 133"/>
              <a:gd name="T42" fmla="*/ 2147483647 w 91"/>
              <a:gd name="T43" fmla="*/ 2147483647 h 133"/>
              <a:gd name="T44" fmla="*/ 2147483647 w 91"/>
              <a:gd name="T45" fmla="*/ 2147483647 h 133"/>
              <a:gd name="T46" fmla="*/ 2147483647 w 91"/>
              <a:gd name="T47" fmla="*/ 2147483647 h 133"/>
              <a:gd name="T48" fmla="*/ 2147483647 w 91"/>
              <a:gd name="T49" fmla="*/ 2147483647 h 133"/>
              <a:gd name="T50" fmla="*/ 2147483647 w 91"/>
              <a:gd name="T51" fmla="*/ 2147483647 h 133"/>
              <a:gd name="T52" fmla="*/ 2147483647 w 91"/>
              <a:gd name="T53" fmla="*/ 2147483647 h 133"/>
              <a:gd name="T54" fmla="*/ 2147483647 w 91"/>
              <a:gd name="T55" fmla="*/ 0 h 133"/>
              <a:gd name="T56" fmla="*/ 2147483647 w 91"/>
              <a:gd name="T57" fmla="*/ 2147483647 h 133"/>
              <a:gd name="T58" fmla="*/ 2147483647 w 91"/>
              <a:gd name="T59" fmla="*/ 2147483647 h 133"/>
              <a:gd name="T60" fmla="*/ 2147483647 w 91"/>
              <a:gd name="T61" fmla="*/ 2147483647 h 133"/>
              <a:gd name="T62" fmla="*/ 2147483647 w 91"/>
              <a:gd name="T63" fmla="*/ 2147483647 h 133"/>
              <a:gd name="T64" fmla="*/ 2147483647 w 91"/>
              <a:gd name="T65" fmla="*/ 2147483647 h 133"/>
              <a:gd name="T66" fmla="*/ 2147483647 w 91"/>
              <a:gd name="T67" fmla="*/ 2147483647 h 133"/>
              <a:gd name="T68" fmla="*/ 2147483647 w 91"/>
              <a:gd name="T69" fmla="*/ 2147483647 h 133"/>
              <a:gd name="T70" fmla="*/ 2147483647 w 91"/>
              <a:gd name="T71" fmla="*/ 2147483647 h 133"/>
              <a:gd name="T72" fmla="*/ 2147483647 w 91"/>
              <a:gd name="T73" fmla="*/ 2147483647 h 133"/>
              <a:gd name="T74" fmla="*/ 2147483647 w 91"/>
              <a:gd name="T75" fmla="*/ 2147483647 h 133"/>
              <a:gd name="T76" fmla="*/ 2147483647 w 91"/>
              <a:gd name="T77" fmla="*/ 2147483647 h 133"/>
              <a:gd name="T78" fmla="*/ 2147483647 w 91"/>
              <a:gd name="T79" fmla="*/ 2147483647 h 133"/>
              <a:gd name="T80" fmla="*/ 2147483647 w 91"/>
              <a:gd name="T81" fmla="*/ 2147483647 h 133"/>
              <a:gd name="T82" fmla="*/ 2147483647 w 91"/>
              <a:gd name="T83" fmla="*/ 2147483647 h 133"/>
              <a:gd name="T84" fmla="*/ 2147483647 w 91"/>
              <a:gd name="T85" fmla="*/ 2147483647 h 133"/>
              <a:gd name="T86" fmla="*/ 2147483647 w 91"/>
              <a:gd name="T87" fmla="*/ 2147483647 h 133"/>
              <a:gd name="T88" fmla="*/ 2147483647 w 91"/>
              <a:gd name="T89" fmla="*/ 2147483647 h 133"/>
              <a:gd name="T90" fmla="*/ 2147483647 w 91"/>
              <a:gd name="T91" fmla="*/ 2147483647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698" name="Freeform 111"/>
          <p:cNvSpPr>
            <a:spLocks/>
          </p:cNvSpPr>
          <p:nvPr/>
        </p:nvSpPr>
        <p:spPr bwMode="auto">
          <a:xfrm>
            <a:off x="1562100" y="5043488"/>
            <a:ext cx="36513" cy="123825"/>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699" name="Freeform 112"/>
          <p:cNvSpPr>
            <a:spLocks/>
          </p:cNvSpPr>
          <p:nvPr/>
        </p:nvSpPr>
        <p:spPr bwMode="auto">
          <a:xfrm>
            <a:off x="676275" y="5935663"/>
            <a:ext cx="190500" cy="112712"/>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lIns="11465" tIns="5732" rIns="11465" bIns="5732">
            <a:spAutoFit/>
          </a:bodyPr>
          <a:lstStyle/>
          <a:p>
            <a:endParaRPr lang="en-US"/>
          </a:p>
        </p:txBody>
      </p:sp>
      <p:sp>
        <p:nvSpPr>
          <p:cNvPr id="68700" name="Freeform 113"/>
          <p:cNvSpPr>
            <a:spLocks/>
          </p:cNvSpPr>
          <p:nvPr/>
        </p:nvSpPr>
        <p:spPr bwMode="auto">
          <a:xfrm>
            <a:off x="2262188" y="5292725"/>
            <a:ext cx="22225" cy="34925"/>
          </a:xfrm>
          <a:custGeom>
            <a:avLst/>
            <a:gdLst>
              <a:gd name="T0" fmla="*/ 2147483647 w 21"/>
              <a:gd name="T1" fmla="*/ 2147483647 h 31"/>
              <a:gd name="T2" fmla="*/ 2147483647 w 21"/>
              <a:gd name="T3" fmla="*/ 2147483647 h 31"/>
              <a:gd name="T4" fmla="*/ 2147483647 w 21"/>
              <a:gd name="T5" fmla="*/ 2147483647 h 31"/>
              <a:gd name="T6" fmla="*/ 2147483647 w 21"/>
              <a:gd name="T7" fmla="*/ 2147483647 h 31"/>
              <a:gd name="T8" fmla="*/ 2147483647 w 21"/>
              <a:gd name="T9" fmla="*/ 2147483647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2147483647 w 21"/>
              <a:gd name="T43" fmla="*/ 2147483647 h 31"/>
              <a:gd name="T44" fmla="*/ 2147483647 w 21"/>
              <a:gd name="T45" fmla="*/ 2147483647 h 31"/>
              <a:gd name="T46" fmla="*/ 2147483647 w 21"/>
              <a:gd name="T47" fmla="*/ 2147483647 h 31"/>
              <a:gd name="T48" fmla="*/ 2147483647 w 21"/>
              <a:gd name="T49" fmla="*/ 2147483647 h 31"/>
              <a:gd name="T50" fmla="*/ 2147483647 w 21"/>
              <a:gd name="T51" fmla="*/ 2147483647 h 31"/>
              <a:gd name="T52" fmla="*/ 2147483647 w 21"/>
              <a:gd name="T53" fmla="*/ 2147483647 h 31"/>
              <a:gd name="T54" fmla="*/ 2147483647 w 21"/>
              <a:gd name="T55" fmla="*/ 2147483647 h 31"/>
              <a:gd name="T56" fmla="*/ 2147483647 w 21"/>
              <a:gd name="T57" fmla="*/ 2147483647 h 31"/>
              <a:gd name="T58" fmla="*/ 2147483647 w 21"/>
              <a:gd name="T59" fmla="*/ 2147483647 h 31"/>
              <a:gd name="T60" fmla="*/ 2147483647 w 21"/>
              <a:gd name="T61" fmla="*/ 2147483647 h 31"/>
              <a:gd name="T62" fmla="*/ 2147483647 w 21"/>
              <a:gd name="T63" fmla="*/ 2147483647 h 31"/>
              <a:gd name="T64" fmla="*/ 2147483647 w 21"/>
              <a:gd name="T65" fmla="*/ 2147483647 h 31"/>
              <a:gd name="T66" fmla="*/ 2147483647 w 21"/>
              <a:gd name="T67" fmla="*/ 2147483647 h 31"/>
              <a:gd name="T68" fmla="*/ 2147483647 w 21"/>
              <a:gd name="T69" fmla="*/ 2147483647 h 31"/>
              <a:gd name="T70" fmla="*/ 2147483647 w 21"/>
              <a:gd name="T71" fmla="*/ 2147483647 h 31"/>
              <a:gd name="T72" fmla="*/ 2147483647 w 21"/>
              <a:gd name="T73" fmla="*/ 2147483647 h 31"/>
              <a:gd name="T74" fmla="*/ 2147483647 w 21"/>
              <a:gd name="T75" fmla="*/ 2147483647 h 31"/>
              <a:gd name="T76" fmla="*/ 2147483647 w 21"/>
              <a:gd name="T77" fmla="*/ 2147483647 h 31"/>
              <a:gd name="T78" fmla="*/ 2147483647 w 21"/>
              <a:gd name="T79" fmla="*/ 2147483647 h 31"/>
              <a:gd name="T80" fmla="*/ 2147483647 w 21"/>
              <a:gd name="T81" fmla="*/ 2147483647 h 31"/>
              <a:gd name="T82" fmla="*/ 2147483647 w 21"/>
              <a:gd name="T83" fmla="*/ 2147483647 h 31"/>
              <a:gd name="T84" fmla="*/ 2147483647 w 21"/>
              <a:gd name="T85" fmla="*/ 2147483647 h 31"/>
              <a:gd name="T86" fmla="*/ 2147483647 w 21"/>
              <a:gd name="T87" fmla="*/ 2147483647 h 31"/>
              <a:gd name="T88" fmla="*/ 2147483647 w 21"/>
              <a:gd name="T89" fmla="*/ 2147483647 h 31"/>
              <a:gd name="T90" fmla="*/ 2147483647 w 21"/>
              <a:gd name="T91" fmla="*/ 0 h 31"/>
              <a:gd name="T92" fmla="*/ 2147483647 w 21"/>
              <a:gd name="T93" fmla="*/ 2147483647 h 31"/>
              <a:gd name="T94" fmla="*/ 2147483647 w 21"/>
              <a:gd name="T95" fmla="*/ 2147483647 h 31"/>
              <a:gd name="T96" fmla="*/ 2147483647 w 21"/>
              <a:gd name="T97" fmla="*/ 2147483647 h 31"/>
              <a:gd name="T98" fmla="*/ 2147483647 w 21"/>
              <a:gd name="T99" fmla="*/ 2147483647 h 31"/>
              <a:gd name="T100" fmla="*/ 2147483647 w 21"/>
              <a:gd name="T101" fmla="*/ 2147483647 h 31"/>
              <a:gd name="T102" fmla="*/ 2147483647 w 21"/>
              <a:gd name="T103" fmla="*/ 2147483647 h 31"/>
              <a:gd name="T104" fmla="*/ 2147483647 w 21"/>
              <a:gd name="T105" fmla="*/ 2147483647 h 31"/>
              <a:gd name="T106" fmla="*/ 2147483647 w 21"/>
              <a:gd name="T107" fmla="*/ 2147483647 h 31"/>
              <a:gd name="T108" fmla="*/ 2147483647 w 21"/>
              <a:gd name="T109" fmla="*/ 2147483647 h 31"/>
              <a:gd name="T110" fmla="*/ 2147483647 w 21"/>
              <a:gd name="T111" fmla="*/ 2147483647 h 31"/>
              <a:gd name="T112" fmla="*/ 2147483647 w 21"/>
              <a:gd name="T113" fmla="*/ 2147483647 h 31"/>
              <a:gd name="T114" fmla="*/ 2147483647 w 21"/>
              <a:gd name="T115" fmla="*/ 2147483647 h 31"/>
              <a:gd name="T116" fmla="*/ 2147483647 w 21"/>
              <a:gd name="T117" fmla="*/ 2147483647 h 31"/>
              <a:gd name="T118" fmla="*/ 2147483647 w 21"/>
              <a:gd name="T119" fmla="*/ 2147483647 h 31"/>
              <a:gd name="T120" fmla="*/ 0 w 21"/>
              <a:gd name="T121" fmla="*/ 2147483647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sp>
        <p:nvSpPr>
          <p:cNvPr id="68701" name="Freeform 114"/>
          <p:cNvSpPr>
            <a:spLocks/>
          </p:cNvSpPr>
          <p:nvPr/>
        </p:nvSpPr>
        <p:spPr bwMode="auto">
          <a:xfrm>
            <a:off x="2232025" y="5265738"/>
            <a:ext cx="26988" cy="42862"/>
          </a:xfrm>
          <a:custGeom>
            <a:avLst/>
            <a:gdLst>
              <a:gd name="T0" fmla="*/ 2147483647 w 23"/>
              <a:gd name="T1" fmla="*/ 0 h 39"/>
              <a:gd name="T2" fmla="*/ 2147483647 w 23"/>
              <a:gd name="T3" fmla="*/ 2147483647 h 39"/>
              <a:gd name="T4" fmla="*/ 2147483647 w 23"/>
              <a:gd name="T5" fmla="*/ 2147483647 h 39"/>
              <a:gd name="T6" fmla="*/ 2147483647 w 23"/>
              <a:gd name="T7" fmla="*/ 2147483647 h 39"/>
              <a:gd name="T8" fmla="*/ 2147483647 w 23"/>
              <a:gd name="T9" fmla="*/ 2147483647 h 39"/>
              <a:gd name="T10" fmla="*/ 2147483647 w 23"/>
              <a:gd name="T11" fmla="*/ 2147483647 h 39"/>
              <a:gd name="T12" fmla="*/ 2147483647 w 23"/>
              <a:gd name="T13" fmla="*/ 2147483647 h 39"/>
              <a:gd name="T14" fmla="*/ 2147483647 w 23"/>
              <a:gd name="T15" fmla="*/ 2147483647 h 39"/>
              <a:gd name="T16" fmla="*/ 2147483647 w 23"/>
              <a:gd name="T17" fmla="*/ 2147483647 h 39"/>
              <a:gd name="T18" fmla="*/ 2147483647 w 23"/>
              <a:gd name="T19" fmla="*/ 2147483647 h 39"/>
              <a:gd name="T20" fmla="*/ 2147483647 w 23"/>
              <a:gd name="T21" fmla="*/ 2147483647 h 39"/>
              <a:gd name="T22" fmla="*/ 2147483647 w 23"/>
              <a:gd name="T23" fmla="*/ 2147483647 h 39"/>
              <a:gd name="T24" fmla="*/ 0 w 23"/>
              <a:gd name="T25" fmla="*/ 2147483647 h 39"/>
              <a:gd name="T26" fmla="*/ 0 w 23"/>
              <a:gd name="T27" fmla="*/ 2147483647 h 39"/>
              <a:gd name="T28" fmla="*/ 2147483647 w 23"/>
              <a:gd name="T29" fmla="*/ 2147483647 h 39"/>
              <a:gd name="T30" fmla="*/ 2147483647 w 23"/>
              <a:gd name="T31" fmla="*/ 2147483647 h 39"/>
              <a:gd name="T32" fmla="*/ 2147483647 w 23"/>
              <a:gd name="T33" fmla="*/ 2147483647 h 39"/>
              <a:gd name="T34" fmla="*/ 2147483647 w 23"/>
              <a:gd name="T35" fmla="*/ 2147483647 h 39"/>
              <a:gd name="T36" fmla="*/ 2147483647 w 23"/>
              <a:gd name="T37" fmla="*/ 2147483647 h 39"/>
              <a:gd name="T38" fmla="*/ 2147483647 w 23"/>
              <a:gd name="T39" fmla="*/ 2147483647 h 39"/>
              <a:gd name="T40" fmla="*/ 2147483647 w 23"/>
              <a:gd name="T41" fmla="*/ 2147483647 h 39"/>
              <a:gd name="T42" fmla="*/ 2147483647 w 23"/>
              <a:gd name="T43" fmla="*/ 2147483647 h 39"/>
              <a:gd name="T44" fmla="*/ 2147483647 w 23"/>
              <a:gd name="T45" fmla="*/ 2147483647 h 39"/>
              <a:gd name="T46" fmla="*/ 2147483647 w 23"/>
              <a:gd name="T47" fmla="*/ 2147483647 h 39"/>
              <a:gd name="T48" fmla="*/ 2147483647 w 23"/>
              <a:gd name="T49" fmla="*/ 2147483647 h 39"/>
              <a:gd name="T50" fmla="*/ 2147483647 w 23"/>
              <a:gd name="T51" fmla="*/ 2147483647 h 39"/>
              <a:gd name="T52" fmla="*/ 2147483647 w 23"/>
              <a:gd name="T53" fmla="*/ 2147483647 h 39"/>
              <a:gd name="T54" fmla="*/ 2147483647 w 23"/>
              <a:gd name="T55" fmla="*/ 2147483647 h 39"/>
              <a:gd name="T56" fmla="*/ 2147483647 w 23"/>
              <a:gd name="T57" fmla="*/ 2147483647 h 39"/>
              <a:gd name="T58" fmla="*/ 2147483647 w 23"/>
              <a:gd name="T59" fmla="*/ 2147483647 h 39"/>
              <a:gd name="T60" fmla="*/ 2147483647 w 23"/>
              <a:gd name="T61" fmla="*/ 2147483647 h 39"/>
              <a:gd name="T62" fmla="*/ 2147483647 w 23"/>
              <a:gd name="T63" fmla="*/ 2147483647 h 39"/>
              <a:gd name="T64" fmla="*/ 2147483647 w 23"/>
              <a:gd name="T65" fmla="*/ 2147483647 h 39"/>
              <a:gd name="T66" fmla="*/ 2147483647 w 23"/>
              <a:gd name="T67" fmla="*/ 2147483647 h 39"/>
              <a:gd name="T68" fmla="*/ 2147483647 w 23"/>
              <a:gd name="T69" fmla="*/ 2147483647 h 39"/>
              <a:gd name="T70" fmla="*/ 2147483647 w 23"/>
              <a:gd name="T71" fmla="*/ 2147483647 h 39"/>
              <a:gd name="T72" fmla="*/ 2147483647 w 23"/>
              <a:gd name="T73" fmla="*/ 2147483647 h 39"/>
              <a:gd name="T74" fmla="*/ 2147483647 w 23"/>
              <a:gd name="T75" fmla="*/ 2147483647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1465" tIns="5732" rIns="11465" bIns="5732">
            <a:spAutoFit/>
          </a:bodyPr>
          <a:lstStyle/>
          <a:p>
            <a:endParaRPr lang="en-US"/>
          </a:p>
        </p:txBody>
      </p:sp>
      <p:grpSp>
        <p:nvGrpSpPr>
          <p:cNvPr id="68702" name="Group 115"/>
          <p:cNvGrpSpPr>
            <a:grpSpLocks/>
          </p:cNvGrpSpPr>
          <p:nvPr/>
        </p:nvGrpSpPr>
        <p:grpSpPr bwMode="auto">
          <a:xfrm>
            <a:off x="2840038" y="5449888"/>
            <a:ext cx="325437" cy="450850"/>
            <a:chOff x="2372" y="3451"/>
            <a:chExt cx="295" cy="409"/>
          </a:xfrm>
        </p:grpSpPr>
        <p:sp>
          <p:nvSpPr>
            <p:cNvPr id="68728" name="Rectangle 116"/>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lIns="11465" tIns="5732" rIns="11465" bIns="5732">
              <a:spAutoFit/>
            </a:bodyPr>
            <a:lstStyle/>
            <a:p>
              <a:endParaRPr lang="en-US"/>
            </a:p>
          </p:txBody>
        </p:sp>
        <p:sp>
          <p:nvSpPr>
            <p:cNvPr id="68729" name="Rectangle 117"/>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lIns="11465" tIns="5732" rIns="11465" bIns="5732">
              <a:spAutoFit/>
            </a:bodyPr>
            <a:lstStyle/>
            <a:p>
              <a:endParaRPr lang="en-US"/>
            </a:p>
          </p:txBody>
        </p:sp>
        <p:sp>
          <p:nvSpPr>
            <p:cNvPr id="68730" name="Rectangle 118"/>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lIns="11465" tIns="5732" rIns="11465" bIns="5732">
              <a:spAutoFit/>
            </a:bodyPr>
            <a:lstStyle/>
            <a:p>
              <a:endParaRPr lang="en-US"/>
            </a:p>
          </p:txBody>
        </p:sp>
        <p:sp>
          <p:nvSpPr>
            <p:cNvPr id="68731" name="Oval 119"/>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lIns="11465" tIns="5732" rIns="11465" bIns="5732">
              <a:spAutoFit/>
            </a:bodyPr>
            <a:lstStyle/>
            <a:p>
              <a:endParaRPr lang="en-US"/>
            </a:p>
          </p:txBody>
        </p:sp>
        <p:sp>
          <p:nvSpPr>
            <p:cNvPr id="68732" name="Rectangle 120"/>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lIns="11465" tIns="5732" rIns="11465" bIns="5732">
              <a:spAutoFit/>
            </a:bodyPr>
            <a:lstStyle/>
            <a:p>
              <a:endParaRPr lang="en-US"/>
            </a:p>
          </p:txBody>
        </p:sp>
        <p:sp>
          <p:nvSpPr>
            <p:cNvPr id="68733" name="Rectangle 121"/>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lIns="11465" tIns="5732" rIns="11465" bIns="5732">
              <a:spAutoFit/>
            </a:bodyPr>
            <a:lstStyle/>
            <a:p>
              <a:endParaRPr lang="en-US"/>
            </a:p>
          </p:txBody>
        </p:sp>
        <p:sp>
          <p:nvSpPr>
            <p:cNvPr id="68734" name="Rectangle 122"/>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lIns="11465" tIns="5732" rIns="11465" bIns="5732">
              <a:spAutoFit/>
            </a:bodyPr>
            <a:lstStyle/>
            <a:p>
              <a:endParaRPr lang="en-US"/>
            </a:p>
          </p:txBody>
        </p:sp>
      </p:grpSp>
      <p:sp>
        <p:nvSpPr>
          <p:cNvPr id="68703" name="Rectangle 123"/>
          <p:cNvSpPr>
            <a:spLocks noChangeArrowheads="1"/>
          </p:cNvSpPr>
          <p:nvPr/>
        </p:nvSpPr>
        <p:spPr bwMode="auto">
          <a:xfrm>
            <a:off x="1517650" y="3663950"/>
            <a:ext cx="26828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r>
              <a:rPr lang="es-ES" sz="3000" b="1">
                <a:latin typeface="Times" charset="0"/>
              </a:rPr>
              <a:t>/</a:t>
            </a:r>
          </a:p>
        </p:txBody>
      </p:sp>
      <p:sp>
        <p:nvSpPr>
          <p:cNvPr id="68704" name="Line 124"/>
          <p:cNvSpPr>
            <a:spLocks noChangeShapeType="1"/>
          </p:cNvSpPr>
          <p:nvPr/>
        </p:nvSpPr>
        <p:spPr bwMode="auto">
          <a:xfrm>
            <a:off x="336550" y="6054725"/>
            <a:ext cx="110331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05" name="Line 125"/>
          <p:cNvSpPr>
            <a:spLocks noChangeShapeType="1"/>
          </p:cNvSpPr>
          <p:nvPr/>
        </p:nvSpPr>
        <p:spPr bwMode="auto">
          <a:xfrm>
            <a:off x="5229225" y="6056313"/>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06" name="Line 126"/>
          <p:cNvSpPr>
            <a:spLocks noChangeShapeType="1"/>
          </p:cNvSpPr>
          <p:nvPr/>
        </p:nvSpPr>
        <p:spPr bwMode="auto">
          <a:xfrm>
            <a:off x="3735388" y="5700713"/>
            <a:ext cx="1133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07" name="Rectangle 127"/>
          <p:cNvSpPr>
            <a:spLocks noChangeArrowheads="1"/>
          </p:cNvSpPr>
          <p:nvPr/>
        </p:nvSpPr>
        <p:spPr bwMode="auto">
          <a:xfrm>
            <a:off x="3478213" y="5494338"/>
            <a:ext cx="14192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r>
              <a:rPr lang="es-ES" sz="1500" b="1">
                <a:latin typeface="Lucida Handwriting" charset="0"/>
              </a:rPr>
              <a:t>2 </a:t>
            </a:r>
            <a:endParaRPr lang="es-ES" sz="1500" b="1" u="sng">
              <a:latin typeface="Lucida Handwriting" charset="0"/>
            </a:endParaRPr>
          </a:p>
          <a:p>
            <a:pPr defTabSz="862013"/>
            <a:r>
              <a:rPr lang="es-ES" sz="1500" b="1">
                <a:latin typeface="Lucida Handwriting" charset="0"/>
              </a:rPr>
              <a:t>1</a:t>
            </a:r>
          </a:p>
        </p:txBody>
      </p:sp>
      <p:sp>
        <p:nvSpPr>
          <p:cNvPr id="68708" name="Rectangle 128"/>
          <p:cNvSpPr>
            <a:spLocks noChangeArrowheads="1"/>
          </p:cNvSpPr>
          <p:nvPr/>
        </p:nvSpPr>
        <p:spPr bwMode="auto">
          <a:xfrm>
            <a:off x="295275" y="5829300"/>
            <a:ext cx="3857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endParaRPr lang="es-ES" sz="2300">
              <a:latin typeface="Times" charset="0"/>
            </a:endParaRPr>
          </a:p>
        </p:txBody>
      </p:sp>
      <p:sp>
        <p:nvSpPr>
          <p:cNvPr id="68709" name="Line 129"/>
          <p:cNvSpPr>
            <a:spLocks noChangeShapeType="1"/>
          </p:cNvSpPr>
          <p:nvPr/>
        </p:nvSpPr>
        <p:spPr bwMode="auto">
          <a:xfrm>
            <a:off x="2663825" y="1957388"/>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10" name="Text Box 130"/>
          <p:cNvSpPr txBox="1">
            <a:spLocks noChangeArrowheads="1"/>
          </p:cNvSpPr>
          <p:nvPr/>
        </p:nvSpPr>
        <p:spPr bwMode="auto">
          <a:xfrm>
            <a:off x="5776913" y="5826125"/>
            <a:ext cx="663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900" b="1">
              <a:solidFill>
                <a:srgbClr val="5B5B5B"/>
              </a:solidFill>
              <a:latin typeface="Comic Sans MS" charset="0"/>
            </a:endParaRPr>
          </a:p>
        </p:txBody>
      </p:sp>
      <p:sp>
        <p:nvSpPr>
          <p:cNvPr id="68711" name="Line 131"/>
          <p:cNvSpPr>
            <a:spLocks noChangeShapeType="1"/>
          </p:cNvSpPr>
          <p:nvPr/>
        </p:nvSpPr>
        <p:spPr bwMode="auto">
          <a:xfrm>
            <a:off x="307975" y="4397375"/>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12" name="Line 132"/>
          <p:cNvSpPr>
            <a:spLocks noChangeShapeType="1"/>
          </p:cNvSpPr>
          <p:nvPr/>
        </p:nvSpPr>
        <p:spPr bwMode="auto">
          <a:xfrm>
            <a:off x="5146675" y="4370388"/>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sp>
        <p:nvSpPr>
          <p:cNvPr id="68713" name="Line 133"/>
          <p:cNvSpPr>
            <a:spLocks noChangeShapeType="1"/>
          </p:cNvSpPr>
          <p:nvPr/>
        </p:nvSpPr>
        <p:spPr bwMode="auto">
          <a:xfrm>
            <a:off x="3746500" y="5922963"/>
            <a:ext cx="11350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11465" tIns="5732" rIns="11465" bIns="5732">
            <a:spAutoFit/>
          </a:bodyPr>
          <a:lstStyle/>
          <a:p>
            <a:endParaRPr lang="en-US"/>
          </a:p>
        </p:txBody>
      </p:sp>
      <p:grpSp>
        <p:nvGrpSpPr>
          <p:cNvPr id="68714" name="Group 135"/>
          <p:cNvGrpSpPr>
            <a:grpSpLocks/>
          </p:cNvGrpSpPr>
          <p:nvPr/>
        </p:nvGrpSpPr>
        <p:grpSpPr bwMode="auto">
          <a:xfrm>
            <a:off x="1614488" y="3438525"/>
            <a:ext cx="3878262" cy="1822450"/>
            <a:chOff x="1119" y="2169"/>
            <a:chExt cx="2687" cy="1185"/>
          </a:xfrm>
        </p:grpSpPr>
        <p:sp>
          <p:nvSpPr>
            <p:cNvPr id="68720" name="Rectangle 136"/>
            <p:cNvSpPr>
              <a:spLocks noChangeArrowheads="1"/>
            </p:cNvSpPr>
            <p:nvPr/>
          </p:nvSpPr>
          <p:spPr bwMode="auto">
            <a:xfrm>
              <a:off x="1119" y="3081"/>
              <a:ext cx="39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700" b="1"/>
                <a:t>1</a:t>
              </a:r>
            </a:p>
          </p:txBody>
        </p:sp>
        <p:sp>
          <p:nvSpPr>
            <p:cNvPr id="68721" name="Rectangle 137"/>
            <p:cNvSpPr>
              <a:spLocks noChangeArrowheads="1"/>
            </p:cNvSpPr>
            <p:nvPr/>
          </p:nvSpPr>
          <p:spPr bwMode="auto">
            <a:xfrm>
              <a:off x="1250" y="2698"/>
              <a:ext cx="394"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900" b="1"/>
                <a:t>2</a:t>
              </a:r>
            </a:p>
          </p:txBody>
        </p:sp>
        <p:sp>
          <p:nvSpPr>
            <p:cNvPr id="68722" name="Rectangle 138"/>
            <p:cNvSpPr>
              <a:spLocks noChangeArrowheads="1"/>
            </p:cNvSpPr>
            <p:nvPr/>
          </p:nvSpPr>
          <p:spPr bwMode="auto">
            <a:xfrm>
              <a:off x="1604" y="2369"/>
              <a:ext cx="392"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900" b="1"/>
                <a:t>3</a:t>
              </a:r>
            </a:p>
          </p:txBody>
        </p:sp>
        <p:sp>
          <p:nvSpPr>
            <p:cNvPr id="68723" name="Rectangle 139"/>
            <p:cNvSpPr>
              <a:spLocks noChangeArrowheads="1"/>
            </p:cNvSpPr>
            <p:nvPr/>
          </p:nvSpPr>
          <p:spPr bwMode="auto">
            <a:xfrm>
              <a:off x="2213" y="2169"/>
              <a:ext cx="39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900" b="1"/>
                <a:t>4</a:t>
              </a:r>
            </a:p>
          </p:txBody>
        </p:sp>
        <p:sp>
          <p:nvSpPr>
            <p:cNvPr id="68724" name="Rectangle 140"/>
            <p:cNvSpPr>
              <a:spLocks noChangeArrowheads="1"/>
            </p:cNvSpPr>
            <p:nvPr/>
          </p:nvSpPr>
          <p:spPr bwMode="auto">
            <a:xfrm>
              <a:off x="2796" y="2356"/>
              <a:ext cx="39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700" b="1"/>
                <a:t>5</a:t>
              </a:r>
            </a:p>
          </p:txBody>
        </p:sp>
        <p:sp>
          <p:nvSpPr>
            <p:cNvPr id="68725" name="Rectangle 141"/>
            <p:cNvSpPr>
              <a:spLocks noChangeArrowheads="1"/>
            </p:cNvSpPr>
            <p:nvPr/>
          </p:nvSpPr>
          <p:spPr bwMode="auto">
            <a:xfrm>
              <a:off x="3070" y="2558"/>
              <a:ext cx="39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500" b="1"/>
                <a:t>6</a:t>
              </a:r>
            </a:p>
          </p:txBody>
        </p:sp>
        <p:sp>
          <p:nvSpPr>
            <p:cNvPr id="68726" name="Rectangle 142"/>
            <p:cNvSpPr>
              <a:spLocks noChangeArrowheads="1"/>
            </p:cNvSpPr>
            <p:nvPr/>
          </p:nvSpPr>
          <p:spPr bwMode="auto">
            <a:xfrm>
              <a:off x="3302" y="2869"/>
              <a:ext cx="39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500" b="1"/>
                <a:t>7</a:t>
              </a:r>
            </a:p>
          </p:txBody>
        </p:sp>
        <p:sp>
          <p:nvSpPr>
            <p:cNvPr id="68727" name="Rectangle 143"/>
            <p:cNvSpPr>
              <a:spLocks noChangeArrowheads="1"/>
            </p:cNvSpPr>
            <p:nvPr/>
          </p:nvSpPr>
          <p:spPr bwMode="auto">
            <a:xfrm>
              <a:off x="3411" y="3236"/>
              <a:ext cx="39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1465" tIns="5732" rIns="11465" bIns="5732">
              <a:spAutoFit/>
            </a:bodyPr>
            <a:lstStyle/>
            <a:p>
              <a:pPr defTabSz="862013">
                <a:spcBef>
                  <a:spcPct val="50000"/>
                </a:spcBef>
              </a:pPr>
              <a:r>
                <a:rPr lang="es-ES" sz="1100" b="1"/>
                <a:t>8</a:t>
              </a:r>
            </a:p>
          </p:txBody>
        </p:sp>
      </p:grpSp>
      <p:sp>
        <p:nvSpPr>
          <p:cNvPr id="68715" name="Rectangle 144"/>
          <p:cNvSpPr>
            <a:spLocks noChangeArrowheads="1"/>
          </p:cNvSpPr>
          <p:nvPr/>
        </p:nvSpPr>
        <p:spPr bwMode="auto">
          <a:xfrm rot="-1421558">
            <a:off x="5127625" y="4695825"/>
            <a:ext cx="560388"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65" tIns="5732" rIns="11465" bIns="5732">
            <a:spAutoFit/>
          </a:bodyPr>
          <a:lstStyle/>
          <a:p>
            <a:endParaRPr lang="en-US"/>
          </a:p>
        </p:txBody>
      </p:sp>
      <p:sp>
        <p:nvSpPr>
          <p:cNvPr id="68716" name="Text Box 145"/>
          <p:cNvSpPr txBox="1">
            <a:spLocks noChangeArrowheads="1"/>
          </p:cNvSpPr>
          <p:nvPr/>
        </p:nvSpPr>
        <p:spPr bwMode="auto">
          <a:xfrm>
            <a:off x="1160463" y="8861425"/>
            <a:ext cx="51562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65" tIns="5732" rIns="11465" bIns="573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300" b="1" i="1" u="sng">
                <a:latin typeface="Century Gothic" charset="0"/>
              </a:rPr>
              <a:t>La ayuda para el estudio # 33 constituye una versión terminada.</a:t>
            </a:r>
          </a:p>
        </p:txBody>
      </p:sp>
      <p:sp>
        <p:nvSpPr>
          <p:cNvPr id="68717" name="Text Box 146"/>
          <p:cNvSpPr txBox="1">
            <a:spLocks noChangeArrowheads="1"/>
          </p:cNvSpPr>
          <p:nvPr/>
        </p:nvSpPr>
        <p:spPr bwMode="auto">
          <a:xfrm>
            <a:off x="368300" y="6310313"/>
            <a:ext cx="614680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65" tIns="5732" rIns="11465" bIns="573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s-ES" sz="1400" b="1" i="1">
                <a:latin typeface="Arial Black" charset="0"/>
              </a:rPr>
              <a:t>Paralelos funcionales entre el Antiguo y el Nuevo Testamento:</a:t>
            </a:r>
            <a:endParaRPr lang="es-ES" sz="1000" b="1" i="1">
              <a:latin typeface="Arial Black" charset="0"/>
            </a:endParaRPr>
          </a:p>
          <a:p>
            <a:pPr algn="ctr">
              <a:lnSpc>
                <a:spcPct val="90000"/>
              </a:lnSpc>
              <a:spcBef>
                <a:spcPct val="50000"/>
              </a:spcBef>
            </a:pPr>
            <a:r>
              <a:rPr lang="en-US" sz="1600">
                <a:latin typeface="Arial Black" charset="0"/>
              </a:rPr>
              <a:t>		_____________ (1) y _______________ (5)                        			producen </a:t>
            </a:r>
            <a:r>
              <a:rPr lang="en-US" sz="1600" b="1">
                <a:latin typeface="Arial Black" charset="0"/>
              </a:rPr>
              <a:t>consecuencias</a:t>
            </a:r>
            <a:r>
              <a:rPr lang="en-US" sz="1600">
                <a:latin typeface="Arial Black" charset="0"/>
              </a:rPr>
              <a:t>                            		________________ (2) y _______________ (6);             muestran el desarrollo de una </a:t>
            </a:r>
            <a:r>
              <a:rPr lang="en-US" sz="1600" b="1">
                <a:latin typeface="Arial Black" charset="0"/>
              </a:rPr>
              <a:t>cultura</a:t>
            </a:r>
            <a:r>
              <a:rPr lang="en-US" sz="1600">
                <a:latin typeface="Arial Black" charset="0"/>
              </a:rPr>
              <a:t> que produce un 				conjunto de </a:t>
            </a:r>
            <a:r>
              <a:rPr lang="en-US" sz="1600" b="1">
                <a:latin typeface="Arial Black" charset="0"/>
              </a:rPr>
              <a:t>escritos</a:t>
            </a:r>
            <a:r>
              <a:rPr lang="en-US" sz="1600">
                <a:latin typeface="Helvetica" charset="0"/>
              </a:rPr>
              <a:t>:                                               			</a:t>
            </a:r>
            <a:r>
              <a:rPr lang="en-US" sz="1600">
                <a:latin typeface="Arial Black" charset="0"/>
              </a:rPr>
              <a:t>____________ (3) y ________________ (7),                    haciendo que esas dos partes sean exclusivas de 			nuestra Biblia, </a:t>
            </a:r>
          </a:p>
          <a:p>
            <a:pPr algn="ctr">
              <a:lnSpc>
                <a:spcPct val="90000"/>
              </a:lnSpc>
              <a:spcBef>
                <a:spcPct val="50000"/>
              </a:spcBef>
            </a:pPr>
            <a:r>
              <a:rPr lang="en-US" sz="1600">
                <a:latin typeface="Arial Black" charset="0"/>
              </a:rPr>
              <a:t>______________ (4) y ___________________ (8).</a:t>
            </a:r>
            <a:endParaRPr lang="es-ES" sz="1600">
              <a:latin typeface="Arial Black" charset="0"/>
            </a:endParaRPr>
          </a:p>
        </p:txBody>
      </p:sp>
      <p:sp>
        <p:nvSpPr>
          <p:cNvPr id="68718" name="Text Box 148"/>
          <p:cNvSpPr txBox="1">
            <a:spLocks noChangeArrowheads="1"/>
          </p:cNvSpPr>
          <p:nvPr/>
        </p:nvSpPr>
        <p:spPr bwMode="auto">
          <a:xfrm>
            <a:off x="3017838" y="8521700"/>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68719" name="Text Box 149"/>
          <p:cNvSpPr txBox="1">
            <a:spLocks noChangeArrowheads="1"/>
          </p:cNvSpPr>
          <p:nvPr/>
        </p:nvSpPr>
        <p:spPr bwMode="auto">
          <a:xfrm>
            <a:off x="6118225" y="8813800"/>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99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658"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70659"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100</a:t>
            </a:r>
          </a:p>
        </p:txBody>
      </p:sp>
      <p:grpSp>
        <p:nvGrpSpPr>
          <p:cNvPr id="70660" name="Group 1029"/>
          <p:cNvGrpSpPr>
            <a:grpSpLocks/>
          </p:cNvGrpSpPr>
          <p:nvPr/>
        </p:nvGrpSpPr>
        <p:grpSpPr bwMode="auto">
          <a:xfrm>
            <a:off x="1863725" y="96838"/>
            <a:ext cx="4632325" cy="1022350"/>
            <a:chOff x="1174" y="61"/>
            <a:chExt cx="2918" cy="644"/>
          </a:xfrm>
        </p:grpSpPr>
        <p:sp>
          <p:nvSpPr>
            <p:cNvPr id="70661"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70662"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681" name="Group 2"/>
          <p:cNvGrpSpPr>
            <a:grpSpLocks/>
          </p:cNvGrpSpPr>
          <p:nvPr/>
        </p:nvGrpSpPr>
        <p:grpSpPr bwMode="auto">
          <a:xfrm>
            <a:off x="714375" y="4425950"/>
            <a:ext cx="457200" cy="2514600"/>
            <a:chOff x="192" y="1824"/>
            <a:chExt cx="288" cy="2304"/>
          </a:xfrm>
        </p:grpSpPr>
        <p:sp>
          <p:nvSpPr>
            <p:cNvPr id="71977" name="AutoShape 3"/>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78" name="Rectangle 4"/>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1682" name="Group 5"/>
          <p:cNvGrpSpPr>
            <a:grpSpLocks/>
          </p:cNvGrpSpPr>
          <p:nvPr/>
        </p:nvGrpSpPr>
        <p:grpSpPr bwMode="auto">
          <a:xfrm>
            <a:off x="714375" y="1301750"/>
            <a:ext cx="457200" cy="2819400"/>
            <a:chOff x="192" y="1824"/>
            <a:chExt cx="288" cy="2304"/>
          </a:xfrm>
        </p:grpSpPr>
        <p:sp>
          <p:nvSpPr>
            <p:cNvPr id="71975" name="AutoShape 6"/>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76" name="Rectangle 7"/>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683" name="Rectangle 8"/>
          <p:cNvSpPr>
            <a:spLocks noChangeArrowheads="1"/>
          </p:cNvSpPr>
          <p:nvPr/>
        </p:nvSpPr>
        <p:spPr bwMode="auto">
          <a:xfrm>
            <a:off x="0" y="773113"/>
            <a:ext cx="569913" cy="758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684" name="Rectangle 9"/>
          <p:cNvSpPr>
            <a:spLocks noChangeArrowheads="1"/>
          </p:cNvSpPr>
          <p:nvPr/>
        </p:nvSpPr>
        <p:spPr bwMode="auto">
          <a:xfrm>
            <a:off x="5953125" y="3644900"/>
            <a:ext cx="198438" cy="147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endParaRPr lang="en-US"/>
          </a:p>
        </p:txBody>
      </p:sp>
      <p:sp>
        <p:nvSpPr>
          <p:cNvPr id="71685" name="Line 10"/>
          <p:cNvSpPr>
            <a:spLocks noChangeShapeType="1"/>
          </p:cNvSpPr>
          <p:nvPr/>
        </p:nvSpPr>
        <p:spPr bwMode="auto">
          <a:xfrm>
            <a:off x="4405313" y="137795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grpSp>
        <p:nvGrpSpPr>
          <p:cNvPr id="71686" name="Group 11"/>
          <p:cNvGrpSpPr>
            <a:grpSpLocks/>
          </p:cNvGrpSpPr>
          <p:nvPr/>
        </p:nvGrpSpPr>
        <p:grpSpPr bwMode="auto">
          <a:xfrm>
            <a:off x="852488" y="1039813"/>
            <a:ext cx="1428750" cy="414337"/>
            <a:chOff x="458" y="303"/>
            <a:chExt cx="779" cy="270"/>
          </a:xfrm>
        </p:grpSpPr>
        <p:sp>
          <p:nvSpPr>
            <p:cNvPr id="71969" name="AutoShape 12"/>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70" name="Rectangle 13"/>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71" name="Line 14"/>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72" name="Line 15"/>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73" name="Text Box 16"/>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CREACIÓN</a:t>
              </a:r>
            </a:p>
          </p:txBody>
        </p:sp>
        <p:sp>
          <p:nvSpPr>
            <p:cNvPr id="71974" name="Rectangle 17"/>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87" name="Group 18"/>
          <p:cNvGrpSpPr>
            <a:grpSpLocks/>
          </p:cNvGrpSpPr>
          <p:nvPr/>
        </p:nvGrpSpPr>
        <p:grpSpPr bwMode="auto">
          <a:xfrm>
            <a:off x="852488" y="1454150"/>
            <a:ext cx="1428750" cy="414338"/>
            <a:chOff x="458" y="303"/>
            <a:chExt cx="779" cy="270"/>
          </a:xfrm>
        </p:grpSpPr>
        <p:sp>
          <p:nvSpPr>
            <p:cNvPr id="71963" name="AutoShape 19"/>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64" name="Rectangle 20"/>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65" name="Line 21"/>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66" name="Line 22"/>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67" name="Text Box 23"/>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ABRAHAM</a:t>
              </a:r>
            </a:p>
          </p:txBody>
        </p:sp>
        <p:sp>
          <p:nvSpPr>
            <p:cNvPr id="71968" name="Rectangle 24"/>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88" name="Group 25"/>
          <p:cNvGrpSpPr>
            <a:grpSpLocks/>
          </p:cNvGrpSpPr>
          <p:nvPr/>
        </p:nvGrpSpPr>
        <p:grpSpPr bwMode="auto">
          <a:xfrm>
            <a:off x="842963" y="2063750"/>
            <a:ext cx="1435100" cy="415925"/>
            <a:chOff x="458" y="303"/>
            <a:chExt cx="779" cy="270"/>
          </a:xfrm>
        </p:grpSpPr>
        <p:sp>
          <p:nvSpPr>
            <p:cNvPr id="71957" name="AutoShape 26"/>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58" name="Rectangle 27"/>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59" name="Line 28"/>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60" name="Line 29"/>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61" name="Text Box 30"/>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JOSÉ</a:t>
              </a:r>
              <a:endParaRPr lang="en-US" sz="800" b="1"/>
            </a:p>
          </p:txBody>
        </p:sp>
        <p:sp>
          <p:nvSpPr>
            <p:cNvPr id="71962" name="Rectangle 31"/>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89" name="Group 32"/>
          <p:cNvGrpSpPr>
            <a:grpSpLocks/>
          </p:cNvGrpSpPr>
          <p:nvPr/>
        </p:nvGrpSpPr>
        <p:grpSpPr bwMode="auto">
          <a:xfrm>
            <a:off x="862013" y="2597150"/>
            <a:ext cx="1427162" cy="414338"/>
            <a:chOff x="458" y="303"/>
            <a:chExt cx="779" cy="270"/>
          </a:xfrm>
        </p:grpSpPr>
        <p:sp>
          <p:nvSpPr>
            <p:cNvPr id="71951" name="AutoShape 33"/>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52" name="Rectangle 34"/>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53" name="Line 35"/>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54" name="Line 36"/>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55" name="Text Box 37"/>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MOISÉS</a:t>
              </a:r>
              <a:endParaRPr lang="en-US" sz="800" b="1"/>
            </a:p>
          </p:txBody>
        </p:sp>
        <p:sp>
          <p:nvSpPr>
            <p:cNvPr id="71956" name="Rectangle 38"/>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90" name="Group 39"/>
          <p:cNvGrpSpPr>
            <a:grpSpLocks/>
          </p:cNvGrpSpPr>
          <p:nvPr/>
        </p:nvGrpSpPr>
        <p:grpSpPr bwMode="auto">
          <a:xfrm>
            <a:off x="862013" y="3663950"/>
            <a:ext cx="1443037" cy="414338"/>
            <a:chOff x="458" y="303"/>
            <a:chExt cx="779" cy="270"/>
          </a:xfrm>
        </p:grpSpPr>
        <p:sp>
          <p:nvSpPr>
            <p:cNvPr id="71945" name="AutoShape 40"/>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46" name="Rectangle 41"/>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47" name="Line 42"/>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48" name="Line 43"/>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49" name="Text Box 44"/>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JOSUÉ</a:t>
              </a:r>
              <a:endParaRPr lang="en-US" sz="800" b="1"/>
            </a:p>
          </p:txBody>
        </p:sp>
        <p:sp>
          <p:nvSpPr>
            <p:cNvPr id="71950" name="Rectangle 45"/>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91" name="Group 46"/>
          <p:cNvGrpSpPr>
            <a:grpSpLocks/>
          </p:cNvGrpSpPr>
          <p:nvPr/>
        </p:nvGrpSpPr>
        <p:grpSpPr bwMode="auto">
          <a:xfrm>
            <a:off x="852488" y="4578350"/>
            <a:ext cx="1447800" cy="414338"/>
            <a:chOff x="458" y="303"/>
            <a:chExt cx="779" cy="270"/>
          </a:xfrm>
        </p:grpSpPr>
        <p:sp>
          <p:nvSpPr>
            <p:cNvPr id="71939" name="AutoShape 47"/>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40" name="Rectangle 48"/>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41" name="Line 49"/>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42" name="Line 50"/>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43" name="Text Box 51"/>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ANARQUÍA</a:t>
              </a:r>
              <a:endParaRPr lang="en-US" sz="800" b="1"/>
            </a:p>
          </p:txBody>
        </p:sp>
        <p:sp>
          <p:nvSpPr>
            <p:cNvPr id="71944" name="Rectangle 52"/>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92" name="Group 53"/>
          <p:cNvGrpSpPr>
            <a:grpSpLocks/>
          </p:cNvGrpSpPr>
          <p:nvPr/>
        </p:nvGrpSpPr>
        <p:grpSpPr bwMode="auto">
          <a:xfrm>
            <a:off x="852488" y="6526213"/>
            <a:ext cx="1447800" cy="414337"/>
            <a:chOff x="458" y="303"/>
            <a:chExt cx="779" cy="270"/>
          </a:xfrm>
        </p:grpSpPr>
        <p:sp>
          <p:nvSpPr>
            <p:cNvPr id="71933" name="AutoShape 54"/>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34" name="Rectangle 55"/>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35" name="Line 56"/>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36" name="Line 57"/>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37" name="Text Box 58"/>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CAUTIVIDAD</a:t>
              </a:r>
              <a:endParaRPr lang="en-US" sz="800" b="1"/>
            </a:p>
          </p:txBody>
        </p:sp>
        <p:sp>
          <p:nvSpPr>
            <p:cNvPr id="71938" name="Rectangle 59"/>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93" name="Group 60"/>
          <p:cNvGrpSpPr>
            <a:grpSpLocks/>
          </p:cNvGrpSpPr>
          <p:nvPr/>
        </p:nvGrpSpPr>
        <p:grpSpPr bwMode="auto">
          <a:xfrm>
            <a:off x="852488" y="7362825"/>
            <a:ext cx="1447800" cy="415925"/>
            <a:chOff x="458" y="303"/>
            <a:chExt cx="779" cy="270"/>
          </a:xfrm>
        </p:grpSpPr>
        <p:sp>
          <p:nvSpPr>
            <p:cNvPr id="71927" name="AutoShape 61"/>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28" name="Rectangle 62"/>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29" name="Line 63"/>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30" name="Line 64"/>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31" name="Text Box 65"/>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SILENCIO</a:t>
              </a:r>
              <a:endParaRPr lang="en-US" sz="800" b="1"/>
            </a:p>
          </p:txBody>
        </p:sp>
        <p:sp>
          <p:nvSpPr>
            <p:cNvPr id="71932" name="Rectangle 66"/>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94" name="Group 67"/>
          <p:cNvGrpSpPr>
            <a:grpSpLocks/>
          </p:cNvGrpSpPr>
          <p:nvPr/>
        </p:nvGrpSpPr>
        <p:grpSpPr bwMode="auto">
          <a:xfrm>
            <a:off x="852488" y="7854950"/>
            <a:ext cx="1447800" cy="415925"/>
            <a:chOff x="458" y="303"/>
            <a:chExt cx="779" cy="270"/>
          </a:xfrm>
        </p:grpSpPr>
        <p:sp>
          <p:nvSpPr>
            <p:cNvPr id="71921" name="AutoShape 68"/>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22" name="Rectangle 69"/>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23" name="Line 70"/>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24" name="Line 71"/>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25" name="Text Box 72"/>
            <p:cNvSpPr txBox="1">
              <a:spLocks noChangeArrowheads="1"/>
            </p:cNvSpPr>
            <p:nvPr/>
          </p:nvSpPr>
          <p:spPr bwMode="auto">
            <a:xfrm>
              <a:off x="458" y="303"/>
              <a:ext cx="69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JESÚS</a:t>
              </a:r>
              <a:endParaRPr lang="en-US" sz="800" b="1"/>
            </a:p>
          </p:txBody>
        </p:sp>
        <p:sp>
          <p:nvSpPr>
            <p:cNvPr id="71926" name="Rectangle 73"/>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grpSp>
        <p:nvGrpSpPr>
          <p:cNvPr id="71695" name="Group 74"/>
          <p:cNvGrpSpPr>
            <a:grpSpLocks/>
          </p:cNvGrpSpPr>
          <p:nvPr/>
        </p:nvGrpSpPr>
        <p:grpSpPr bwMode="auto">
          <a:xfrm>
            <a:off x="857250" y="5340350"/>
            <a:ext cx="1447800" cy="414338"/>
            <a:chOff x="458" y="303"/>
            <a:chExt cx="779" cy="270"/>
          </a:xfrm>
        </p:grpSpPr>
        <p:sp>
          <p:nvSpPr>
            <p:cNvPr id="71915" name="AutoShape 75"/>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91436" tIns="45718" rIns="91436" bIns="45718">
              <a:spAutoFit/>
            </a:bodyPr>
            <a:lstStyle/>
            <a:p>
              <a:endParaRPr lang="en-US"/>
            </a:p>
          </p:txBody>
        </p:sp>
        <p:sp>
          <p:nvSpPr>
            <p:cNvPr id="71916" name="Rectangle 76"/>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91436" tIns="45718" rIns="91436" bIns="45718">
              <a:spAutoFit/>
            </a:bodyPr>
            <a:lstStyle/>
            <a:p>
              <a:endParaRPr lang="en-US"/>
            </a:p>
          </p:txBody>
        </p:sp>
        <p:sp>
          <p:nvSpPr>
            <p:cNvPr id="71917" name="Line 77"/>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18" name="Line 78"/>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91436" tIns="45718" rIns="91436" bIns="45718">
              <a:spAutoFit/>
            </a:bodyPr>
            <a:lstStyle/>
            <a:p>
              <a:endParaRPr lang="en-US"/>
            </a:p>
          </p:txBody>
        </p:sp>
        <p:sp>
          <p:nvSpPr>
            <p:cNvPr id="71919" name="Text Box 79"/>
            <p:cNvSpPr txBox="1">
              <a:spLocks noChangeArrowheads="1"/>
            </p:cNvSpPr>
            <p:nvPr/>
          </p:nvSpPr>
          <p:spPr bwMode="auto">
            <a:xfrm>
              <a:off x="458" y="303"/>
              <a:ext cx="6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t>REALEZA</a:t>
              </a:r>
              <a:endParaRPr lang="en-US" sz="800" b="1"/>
            </a:p>
          </p:txBody>
        </p:sp>
        <p:sp>
          <p:nvSpPr>
            <p:cNvPr id="71920" name="Rectangle 80"/>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91436" tIns="45718" rIns="91436" bIns="45718">
              <a:spAutoFit/>
            </a:bodyPr>
            <a:lstStyle/>
            <a:p>
              <a:endParaRPr lang="en-US"/>
            </a:p>
          </p:txBody>
        </p:sp>
      </p:grpSp>
      <p:sp>
        <p:nvSpPr>
          <p:cNvPr id="71696" name="Rectangle 81"/>
          <p:cNvSpPr>
            <a:spLocks noChangeArrowheads="1"/>
          </p:cNvSpPr>
          <p:nvPr/>
        </p:nvSpPr>
        <p:spPr bwMode="auto">
          <a:xfrm>
            <a:off x="4114800" y="1377950"/>
            <a:ext cx="1143000" cy="22701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p>
            <a:pPr algn="r"/>
            <a:endParaRPr lang="en-US">
              <a:latin typeface="Times" charset="0"/>
            </a:endParaRPr>
          </a:p>
        </p:txBody>
      </p:sp>
      <p:sp>
        <p:nvSpPr>
          <p:cNvPr id="71697" name="Rectangle 82"/>
          <p:cNvSpPr>
            <a:spLocks noChangeArrowheads="1"/>
          </p:cNvSpPr>
          <p:nvPr/>
        </p:nvSpPr>
        <p:spPr bwMode="auto">
          <a:xfrm>
            <a:off x="2438400" y="7854950"/>
            <a:ext cx="1371600" cy="304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p>
            <a:pPr algn="ctr"/>
            <a:endParaRPr lang="en-US">
              <a:latin typeface="Times" charset="0"/>
            </a:endParaRPr>
          </a:p>
        </p:txBody>
      </p:sp>
      <p:sp>
        <p:nvSpPr>
          <p:cNvPr id="71698" name="Text Box 83"/>
          <p:cNvSpPr txBox="1">
            <a:spLocks noChangeArrowheads="1"/>
          </p:cNvSpPr>
          <p:nvPr/>
        </p:nvSpPr>
        <p:spPr bwMode="auto">
          <a:xfrm>
            <a:off x="609600" y="107315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1.</a:t>
            </a:r>
          </a:p>
        </p:txBody>
      </p:sp>
      <p:sp>
        <p:nvSpPr>
          <p:cNvPr id="71699" name="Text Box 84"/>
          <p:cNvSpPr txBox="1">
            <a:spLocks noChangeArrowheads="1"/>
          </p:cNvSpPr>
          <p:nvPr/>
        </p:nvSpPr>
        <p:spPr bwMode="auto">
          <a:xfrm>
            <a:off x="604838" y="149225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2.</a:t>
            </a:r>
          </a:p>
        </p:txBody>
      </p:sp>
      <p:sp>
        <p:nvSpPr>
          <p:cNvPr id="71700" name="Text Box 85"/>
          <p:cNvSpPr txBox="1">
            <a:spLocks noChangeArrowheads="1"/>
          </p:cNvSpPr>
          <p:nvPr/>
        </p:nvSpPr>
        <p:spPr bwMode="auto">
          <a:xfrm>
            <a:off x="609600" y="2106613"/>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3.</a:t>
            </a:r>
          </a:p>
        </p:txBody>
      </p:sp>
      <p:sp>
        <p:nvSpPr>
          <p:cNvPr id="71701" name="Text Box 86"/>
          <p:cNvSpPr txBox="1">
            <a:spLocks noChangeArrowheads="1"/>
          </p:cNvSpPr>
          <p:nvPr/>
        </p:nvSpPr>
        <p:spPr bwMode="auto">
          <a:xfrm>
            <a:off x="614363" y="263525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4.</a:t>
            </a:r>
          </a:p>
        </p:txBody>
      </p:sp>
      <p:sp>
        <p:nvSpPr>
          <p:cNvPr id="71702" name="Text Box 87"/>
          <p:cNvSpPr txBox="1">
            <a:spLocks noChangeArrowheads="1"/>
          </p:cNvSpPr>
          <p:nvPr/>
        </p:nvSpPr>
        <p:spPr bwMode="auto">
          <a:xfrm>
            <a:off x="609600" y="3697288"/>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5.</a:t>
            </a:r>
          </a:p>
        </p:txBody>
      </p:sp>
      <p:sp>
        <p:nvSpPr>
          <p:cNvPr id="71703" name="Text Box 88"/>
          <p:cNvSpPr txBox="1">
            <a:spLocks noChangeArrowheads="1"/>
          </p:cNvSpPr>
          <p:nvPr/>
        </p:nvSpPr>
        <p:spPr bwMode="auto">
          <a:xfrm>
            <a:off x="609600" y="461645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6.</a:t>
            </a:r>
          </a:p>
        </p:txBody>
      </p:sp>
      <p:sp>
        <p:nvSpPr>
          <p:cNvPr id="71704" name="Text Box 89"/>
          <p:cNvSpPr txBox="1">
            <a:spLocks noChangeArrowheads="1"/>
          </p:cNvSpPr>
          <p:nvPr/>
        </p:nvSpPr>
        <p:spPr bwMode="auto">
          <a:xfrm>
            <a:off x="614363" y="537845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7.</a:t>
            </a:r>
          </a:p>
        </p:txBody>
      </p:sp>
      <p:sp>
        <p:nvSpPr>
          <p:cNvPr id="71705" name="Text Box 90"/>
          <p:cNvSpPr txBox="1">
            <a:spLocks noChangeArrowheads="1"/>
          </p:cNvSpPr>
          <p:nvPr/>
        </p:nvSpPr>
        <p:spPr bwMode="auto">
          <a:xfrm>
            <a:off x="614363" y="6564313"/>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8.</a:t>
            </a:r>
          </a:p>
        </p:txBody>
      </p:sp>
      <p:sp>
        <p:nvSpPr>
          <p:cNvPr id="71706" name="Text Box 91"/>
          <p:cNvSpPr txBox="1">
            <a:spLocks noChangeArrowheads="1"/>
          </p:cNvSpPr>
          <p:nvPr/>
        </p:nvSpPr>
        <p:spPr bwMode="auto">
          <a:xfrm>
            <a:off x="609600" y="7402513"/>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9.</a:t>
            </a:r>
          </a:p>
        </p:txBody>
      </p:sp>
      <p:sp>
        <p:nvSpPr>
          <p:cNvPr id="71707" name="Text Box 92"/>
          <p:cNvSpPr txBox="1">
            <a:spLocks noChangeArrowheads="1"/>
          </p:cNvSpPr>
          <p:nvPr/>
        </p:nvSpPr>
        <p:spPr bwMode="auto">
          <a:xfrm>
            <a:off x="561975" y="7897813"/>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10.</a:t>
            </a:r>
          </a:p>
        </p:txBody>
      </p:sp>
      <p:sp>
        <p:nvSpPr>
          <p:cNvPr id="71708" name="Text Box 93"/>
          <p:cNvSpPr txBox="1">
            <a:spLocks noChangeArrowheads="1"/>
          </p:cNvSpPr>
          <p:nvPr/>
        </p:nvSpPr>
        <p:spPr bwMode="auto">
          <a:xfrm>
            <a:off x="320675" y="1003300"/>
            <a:ext cx="33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C</a:t>
            </a:r>
          </a:p>
        </p:txBody>
      </p:sp>
      <p:sp>
        <p:nvSpPr>
          <p:cNvPr id="71709" name="Text Box 94"/>
          <p:cNvSpPr txBox="1">
            <a:spLocks noChangeArrowheads="1"/>
          </p:cNvSpPr>
          <p:nvPr/>
        </p:nvSpPr>
        <p:spPr bwMode="auto">
          <a:xfrm rot="-5388474">
            <a:off x="-572294" y="2242344"/>
            <a:ext cx="2205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4 PERSONAS</a:t>
            </a:r>
          </a:p>
        </p:txBody>
      </p:sp>
      <p:sp>
        <p:nvSpPr>
          <p:cNvPr id="71710" name="Text Box 95"/>
          <p:cNvSpPr txBox="1">
            <a:spLocks noChangeArrowheads="1"/>
          </p:cNvSpPr>
          <p:nvPr/>
        </p:nvSpPr>
        <p:spPr bwMode="auto">
          <a:xfrm rot="-5389253">
            <a:off x="-977900" y="5240338"/>
            <a:ext cx="297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3 SOCIEDADES</a:t>
            </a:r>
          </a:p>
        </p:txBody>
      </p:sp>
      <p:sp>
        <p:nvSpPr>
          <p:cNvPr id="71711" name="Text Box 96"/>
          <p:cNvSpPr txBox="1">
            <a:spLocks noChangeArrowheads="1"/>
          </p:cNvSpPr>
          <p:nvPr/>
        </p:nvSpPr>
        <p:spPr bwMode="auto">
          <a:xfrm>
            <a:off x="339725" y="7294563"/>
            <a:ext cx="33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S</a:t>
            </a:r>
          </a:p>
        </p:txBody>
      </p:sp>
      <p:sp>
        <p:nvSpPr>
          <p:cNvPr id="71712" name="Text Box 97"/>
          <p:cNvSpPr txBox="1">
            <a:spLocks noChangeArrowheads="1"/>
          </p:cNvSpPr>
          <p:nvPr/>
        </p:nvSpPr>
        <p:spPr bwMode="auto">
          <a:xfrm>
            <a:off x="355600" y="7786688"/>
            <a:ext cx="33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J</a:t>
            </a:r>
          </a:p>
        </p:txBody>
      </p:sp>
      <p:grpSp>
        <p:nvGrpSpPr>
          <p:cNvPr id="71713" name="Group 98"/>
          <p:cNvGrpSpPr>
            <a:grpSpLocks/>
          </p:cNvGrpSpPr>
          <p:nvPr/>
        </p:nvGrpSpPr>
        <p:grpSpPr bwMode="auto">
          <a:xfrm>
            <a:off x="234950" y="395288"/>
            <a:ext cx="1608138" cy="336550"/>
            <a:chOff x="148" y="271"/>
            <a:chExt cx="1013" cy="212"/>
          </a:xfrm>
        </p:grpSpPr>
        <p:sp>
          <p:nvSpPr>
            <p:cNvPr id="71913" name="Text Box 99"/>
            <p:cNvSpPr txBox="1">
              <a:spLocks noChangeArrowheads="1"/>
            </p:cNvSpPr>
            <p:nvPr/>
          </p:nvSpPr>
          <p:spPr bwMode="auto">
            <a:xfrm>
              <a:off x="148" y="271"/>
              <a:ext cx="101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t>C 7 S J</a:t>
              </a:r>
            </a:p>
          </p:txBody>
        </p:sp>
        <p:sp>
          <p:nvSpPr>
            <p:cNvPr id="71914" name="Line 100"/>
            <p:cNvSpPr>
              <a:spLocks noChangeShapeType="1"/>
            </p:cNvSpPr>
            <p:nvPr/>
          </p:nvSpPr>
          <p:spPr bwMode="auto">
            <a:xfrm>
              <a:off x="348" y="370"/>
              <a:ext cx="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438" tIns="45719" rIns="91438" bIns="45719">
              <a:spAutoFit/>
            </a:bodyPr>
            <a:lstStyle/>
            <a:p>
              <a:endParaRPr lang="en-US"/>
            </a:p>
          </p:txBody>
        </p:sp>
      </p:grpSp>
      <p:sp>
        <p:nvSpPr>
          <p:cNvPr id="71714" name="AutoShape 101" descr="Dark upward diagonal"/>
          <p:cNvSpPr>
            <a:spLocks noChangeArrowheads="1"/>
          </p:cNvSpPr>
          <p:nvPr/>
        </p:nvSpPr>
        <p:spPr bwMode="auto">
          <a:xfrm>
            <a:off x="425450" y="701675"/>
            <a:ext cx="215900" cy="355600"/>
          </a:xfrm>
          <a:prstGeom prst="downArrow">
            <a:avLst>
              <a:gd name="adj1" fmla="val 50000"/>
              <a:gd name="adj2" fmla="val 41176"/>
            </a:avLst>
          </a:prstGeom>
          <a:pattFill prst="dkUpDiag">
            <a:fgClr>
              <a:schemeClr val="tx1"/>
            </a:fgClr>
            <a:bgClr>
              <a:schemeClr val="bg1"/>
            </a:bgClr>
          </a:pattFill>
          <a:ln w="9525">
            <a:solidFill>
              <a:schemeClr val="tx1"/>
            </a:solidFill>
            <a:miter lim="800000"/>
            <a:headEnd/>
            <a:tailEnd/>
          </a:ln>
        </p:spPr>
        <p:txBody>
          <a:bodyPr wrap="none" anchor="ctr"/>
          <a:lstStyle/>
          <a:p>
            <a:endParaRPr lang="en-US"/>
          </a:p>
        </p:txBody>
      </p:sp>
      <p:sp>
        <p:nvSpPr>
          <p:cNvPr id="71715" name="Rectangle 102"/>
          <p:cNvSpPr>
            <a:spLocks noChangeArrowheads="1"/>
          </p:cNvSpPr>
          <p:nvPr/>
        </p:nvSpPr>
        <p:spPr bwMode="auto">
          <a:xfrm>
            <a:off x="2362200" y="1149350"/>
            <a:ext cx="1447800" cy="2362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p>
            <a:pPr algn="ctr"/>
            <a:endParaRPr lang="en-US">
              <a:latin typeface="Times" charset="0"/>
            </a:endParaRPr>
          </a:p>
        </p:txBody>
      </p:sp>
      <p:sp>
        <p:nvSpPr>
          <p:cNvPr id="71716" name="Rectangle 103"/>
          <p:cNvSpPr>
            <a:spLocks noChangeArrowheads="1"/>
          </p:cNvSpPr>
          <p:nvPr/>
        </p:nvSpPr>
        <p:spPr bwMode="auto">
          <a:xfrm>
            <a:off x="2362200" y="3663950"/>
            <a:ext cx="1476375"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p>
            <a:pPr algn="ctr"/>
            <a:endParaRPr lang="en-US">
              <a:latin typeface="Times" charset="0"/>
            </a:endParaRPr>
          </a:p>
        </p:txBody>
      </p:sp>
      <p:sp>
        <p:nvSpPr>
          <p:cNvPr id="71717" name="Line 104"/>
          <p:cNvSpPr>
            <a:spLocks noChangeShapeType="1"/>
          </p:cNvSpPr>
          <p:nvPr/>
        </p:nvSpPr>
        <p:spPr bwMode="auto">
          <a:xfrm>
            <a:off x="2727325" y="14541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8" name="AutoShape 105"/>
          <p:cNvSpPr>
            <a:spLocks noChangeArrowheads="1"/>
          </p:cNvSpPr>
          <p:nvPr/>
        </p:nvSpPr>
        <p:spPr bwMode="auto">
          <a:xfrm>
            <a:off x="3335338" y="5924550"/>
            <a:ext cx="1592262" cy="12858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169 w 21600"/>
              <a:gd name="T13" fmla="*/ 4169 h 21600"/>
              <a:gd name="T14" fmla="*/ 17431 w 21600"/>
              <a:gd name="T15" fmla="*/ 17431 h 21600"/>
            </a:gdLst>
            <a:ahLst/>
            <a:cxnLst>
              <a:cxn ang="T8">
                <a:pos x="T0" y="T1"/>
              </a:cxn>
              <a:cxn ang="T9">
                <a:pos x="T2" y="T3"/>
              </a:cxn>
              <a:cxn ang="T10">
                <a:pos x="T4" y="T5"/>
              </a:cxn>
              <a:cxn ang="T11">
                <a:pos x="T6" y="T7"/>
              </a:cxn>
            </a:cxnLst>
            <a:rect l="T12" t="T13" r="T14" b="T15"/>
            <a:pathLst>
              <a:path w="21600" h="21600">
                <a:moveTo>
                  <a:pt x="0" y="0"/>
                </a:moveTo>
                <a:lnTo>
                  <a:pt x="4738" y="21600"/>
                </a:lnTo>
                <a:lnTo>
                  <a:pt x="16862"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71719" name="Rectangle 106"/>
          <p:cNvSpPr>
            <a:spLocks noChangeArrowheads="1"/>
          </p:cNvSpPr>
          <p:nvPr/>
        </p:nvSpPr>
        <p:spPr bwMode="auto">
          <a:xfrm>
            <a:off x="3841750" y="5630863"/>
            <a:ext cx="1252538" cy="1811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720" name="AutoShape 107"/>
          <p:cNvSpPr>
            <a:spLocks noChangeArrowheads="1"/>
          </p:cNvSpPr>
          <p:nvPr/>
        </p:nvSpPr>
        <p:spPr bwMode="auto">
          <a:xfrm>
            <a:off x="3470275" y="6027738"/>
            <a:ext cx="1592263" cy="11001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846 w 21600"/>
              <a:gd name="T13" fmla="*/ 3846 h 21600"/>
              <a:gd name="T14" fmla="*/ 17754 w 21600"/>
              <a:gd name="T15" fmla="*/ 17754 h 21600"/>
            </a:gdLst>
            <a:ahLst/>
            <a:cxnLst>
              <a:cxn ang="T8">
                <a:pos x="T0" y="T1"/>
              </a:cxn>
              <a:cxn ang="T9">
                <a:pos x="T2" y="T3"/>
              </a:cxn>
              <a:cxn ang="T10">
                <a:pos x="T4" y="T5"/>
              </a:cxn>
              <a:cxn ang="T11">
                <a:pos x="T6" y="T7"/>
              </a:cxn>
            </a:cxnLst>
            <a:rect l="T12" t="T13" r="T14" b="T15"/>
            <a:pathLst>
              <a:path w="21600" h="21600">
                <a:moveTo>
                  <a:pt x="0" y="0"/>
                </a:moveTo>
                <a:lnTo>
                  <a:pt x="4092" y="21600"/>
                </a:lnTo>
                <a:lnTo>
                  <a:pt x="17508"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71721" name="Rectangle 108"/>
          <p:cNvSpPr>
            <a:spLocks noChangeArrowheads="1"/>
          </p:cNvSpPr>
          <p:nvPr/>
        </p:nvSpPr>
        <p:spPr bwMode="auto">
          <a:xfrm>
            <a:off x="4127500" y="4102100"/>
            <a:ext cx="1143000" cy="4191000"/>
          </a:xfrm>
          <a:prstGeom prst="rect">
            <a:avLst/>
          </a:prstGeom>
          <a:solidFill>
            <a:schemeClr val="bg1"/>
          </a:solidFill>
          <a:ln w="38100">
            <a:solidFill>
              <a:schemeClr val="tx1"/>
            </a:solidFill>
            <a:miter lim="800000"/>
            <a:headEnd/>
            <a:tailEnd/>
          </a:ln>
        </p:spPr>
        <p:txBody>
          <a:bodyPr wrap="none" lIns="91438" tIns="45719" rIns="91438" bIns="45719" anchor="ctr"/>
          <a:lstStyle/>
          <a:p>
            <a:pPr algn="ctr"/>
            <a:endParaRPr lang="en-US">
              <a:latin typeface="Times" charset="0"/>
            </a:endParaRPr>
          </a:p>
        </p:txBody>
      </p:sp>
      <p:sp>
        <p:nvSpPr>
          <p:cNvPr id="71722" name="Text Box 109"/>
          <p:cNvSpPr txBox="1">
            <a:spLocks noChangeArrowheads="1"/>
          </p:cNvSpPr>
          <p:nvPr/>
        </p:nvSpPr>
        <p:spPr bwMode="auto">
          <a:xfrm rot="-5388474">
            <a:off x="1344612" y="1957388"/>
            <a:ext cx="2301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t>LA LEY (5)</a:t>
            </a:r>
          </a:p>
        </p:txBody>
      </p:sp>
      <p:sp>
        <p:nvSpPr>
          <p:cNvPr id="71723" name="Text Box 110"/>
          <p:cNvSpPr txBox="1">
            <a:spLocks noChangeArrowheads="1"/>
          </p:cNvSpPr>
          <p:nvPr/>
        </p:nvSpPr>
        <p:spPr bwMode="auto">
          <a:xfrm rot="-5388474">
            <a:off x="756444" y="5263357"/>
            <a:ext cx="3519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t>HISTORIA (12)</a:t>
            </a:r>
          </a:p>
        </p:txBody>
      </p:sp>
      <p:sp>
        <p:nvSpPr>
          <p:cNvPr id="71724" name="Line 111"/>
          <p:cNvSpPr>
            <a:spLocks noChangeShapeType="1"/>
          </p:cNvSpPr>
          <p:nvPr/>
        </p:nvSpPr>
        <p:spPr bwMode="auto">
          <a:xfrm>
            <a:off x="2643188" y="1157288"/>
            <a:ext cx="0" cy="23542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5" name="Line 112"/>
          <p:cNvSpPr>
            <a:spLocks noChangeShapeType="1"/>
          </p:cNvSpPr>
          <p:nvPr/>
        </p:nvSpPr>
        <p:spPr bwMode="auto">
          <a:xfrm>
            <a:off x="2635250" y="3667125"/>
            <a:ext cx="0" cy="3657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6" name="Text Box 113"/>
          <p:cNvSpPr txBox="1">
            <a:spLocks noChangeArrowheads="1"/>
          </p:cNvSpPr>
          <p:nvPr/>
        </p:nvSpPr>
        <p:spPr bwMode="auto">
          <a:xfrm rot="-5388474">
            <a:off x="3972719" y="2420144"/>
            <a:ext cx="2300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t>POESIA (6)</a:t>
            </a:r>
          </a:p>
        </p:txBody>
      </p:sp>
      <p:sp>
        <p:nvSpPr>
          <p:cNvPr id="71727" name="Text Box 114"/>
          <p:cNvSpPr txBox="1">
            <a:spLocks noChangeArrowheads="1"/>
          </p:cNvSpPr>
          <p:nvPr/>
        </p:nvSpPr>
        <p:spPr bwMode="auto">
          <a:xfrm rot="-5414778">
            <a:off x="3813969" y="4839494"/>
            <a:ext cx="2582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t>PROFETAS (16)</a:t>
            </a:r>
          </a:p>
        </p:txBody>
      </p:sp>
      <p:sp>
        <p:nvSpPr>
          <p:cNvPr id="71728" name="Line 115"/>
          <p:cNvSpPr>
            <a:spLocks noChangeShapeType="1"/>
          </p:cNvSpPr>
          <p:nvPr/>
        </p:nvSpPr>
        <p:spPr bwMode="auto">
          <a:xfrm>
            <a:off x="4979988" y="1377950"/>
            <a:ext cx="0" cy="22748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9" name="Line 116"/>
          <p:cNvSpPr>
            <a:spLocks noChangeShapeType="1"/>
          </p:cNvSpPr>
          <p:nvPr/>
        </p:nvSpPr>
        <p:spPr bwMode="auto">
          <a:xfrm>
            <a:off x="2727325" y="27559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0" name="Line 117"/>
          <p:cNvSpPr>
            <a:spLocks noChangeShapeType="1"/>
          </p:cNvSpPr>
          <p:nvPr/>
        </p:nvSpPr>
        <p:spPr bwMode="auto">
          <a:xfrm>
            <a:off x="2727325" y="29908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1" name="Line 118"/>
          <p:cNvSpPr>
            <a:spLocks noChangeShapeType="1"/>
          </p:cNvSpPr>
          <p:nvPr/>
        </p:nvSpPr>
        <p:spPr bwMode="auto">
          <a:xfrm>
            <a:off x="2727325" y="32194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2" name="Line 119"/>
          <p:cNvSpPr>
            <a:spLocks noChangeShapeType="1"/>
          </p:cNvSpPr>
          <p:nvPr/>
        </p:nvSpPr>
        <p:spPr bwMode="auto">
          <a:xfrm>
            <a:off x="2727325" y="38989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3" name="Line 120"/>
          <p:cNvSpPr>
            <a:spLocks noChangeShapeType="1"/>
          </p:cNvSpPr>
          <p:nvPr/>
        </p:nvSpPr>
        <p:spPr bwMode="auto">
          <a:xfrm>
            <a:off x="2727325" y="48450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4" name="Line 121"/>
          <p:cNvSpPr>
            <a:spLocks noChangeShapeType="1"/>
          </p:cNvSpPr>
          <p:nvPr/>
        </p:nvSpPr>
        <p:spPr bwMode="auto">
          <a:xfrm>
            <a:off x="2727325" y="53848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5" name="Line 122"/>
          <p:cNvSpPr>
            <a:spLocks noChangeShapeType="1"/>
          </p:cNvSpPr>
          <p:nvPr/>
        </p:nvSpPr>
        <p:spPr bwMode="auto">
          <a:xfrm>
            <a:off x="2727325" y="56578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6" name="Line 123"/>
          <p:cNvSpPr>
            <a:spLocks noChangeShapeType="1"/>
          </p:cNvSpPr>
          <p:nvPr/>
        </p:nvSpPr>
        <p:spPr bwMode="auto">
          <a:xfrm>
            <a:off x="2720975" y="58293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7" name="Line 124"/>
          <p:cNvSpPr>
            <a:spLocks noChangeShapeType="1"/>
          </p:cNvSpPr>
          <p:nvPr/>
        </p:nvSpPr>
        <p:spPr bwMode="auto">
          <a:xfrm>
            <a:off x="2727325" y="6102350"/>
            <a:ext cx="593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8" name="Line 125"/>
          <p:cNvSpPr>
            <a:spLocks noChangeShapeType="1"/>
          </p:cNvSpPr>
          <p:nvPr/>
        </p:nvSpPr>
        <p:spPr bwMode="auto">
          <a:xfrm>
            <a:off x="2733675" y="6362700"/>
            <a:ext cx="657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9" name="Line 126"/>
          <p:cNvSpPr>
            <a:spLocks noChangeShapeType="1"/>
          </p:cNvSpPr>
          <p:nvPr/>
        </p:nvSpPr>
        <p:spPr bwMode="auto">
          <a:xfrm>
            <a:off x="2733675" y="6546850"/>
            <a:ext cx="701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0" name="Line 127"/>
          <p:cNvSpPr>
            <a:spLocks noChangeShapeType="1"/>
          </p:cNvSpPr>
          <p:nvPr/>
        </p:nvSpPr>
        <p:spPr bwMode="auto">
          <a:xfrm>
            <a:off x="2727325" y="6769100"/>
            <a:ext cx="771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1" name="Line 128"/>
          <p:cNvSpPr>
            <a:spLocks noChangeShapeType="1"/>
          </p:cNvSpPr>
          <p:nvPr/>
        </p:nvSpPr>
        <p:spPr bwMode="auto">
          <a:xfrm>
            <a:off x="2733675" y="6991350"/>
            <a:ext cx="8159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2" name="Line 129"/>
          <p:cNvSpPr>
            <a:spLocks noChangeShapeType="1"/>
          </p:cNvSpPr>
          <p:nvPr/>
        </p:nvSpPr>
        <p:spPr bwMode="auto">
          <a:xfrm>
            <a:off x="2733675" y="7188200"/>
            <a:ext cx="860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3" name="Line 130"/>
          <p:cNvSpPr>
            <a:spLocks noChangeShapeType="1"/>
          </p:cNvSpPr>
          <p:nvPr/>
        </p:nvSpPr>
        <p:spPr bwMode="auto">
          <a:xfrm>
            <a:off x="2727325" y="46101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4" name="Line 131"/>
          <p:cNvSpPr>
            <a:spLocks noChangeShapeType="1"/>
          </p:cNvSpPr>
          <p:nvPr/>
        </p:nvSpPr>
        <p:spPr bwMode="auto">
          <a:xfrm>
            <a:off x="4200525" y="2324100"/>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5" name="Line 132"/>
          <p:cNvSpPr>
            <a:spLocks noChangeShapeType="1"/>
          </p:cNvSpPr>
          <p:nvPr/>
        </p:nvSpPr>
        <p:spPr bwMode="auto">
          <a:xfrm>
            <a:off x="4200525" y="2736850"/>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6" name="Line 133"/>
          <p:cNvSpPr>
            <a:spLocks noChangeShapeType="1"/>
          </p:cNvSpPr>
          <p:nvPr/>
        </p:nvSpPr>
        <p:spPr bwMode="auto">
          <a:xfrm>
            <a:off x="4194175" y="3105150"/>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7" name="Line 134"/>
          <p:cNvSpPr>
            <a:spLocks noChangeShapeType="1"/>
          </p:cNvSpPr>
          <p:nvPr/>
        </p:nvSpPr>
        <p:spPr bwMode="auto">
          <a:xfrm>
            <a:off x="4194175" y="3498850"/>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8" name="Line 135"/>
          <p:cNvSpPr>
            <a:spLocks noChangeShapeType="1"/>
          </p:cNvSpPr>
          <p:nvPr/>
        </p:nvSpPr>
        <p:spPr bwMode="auto">
          <a:xfrm>
            <a:off x="4200525" y="1778000"/>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49" name="AutoShape 136" descr="70%"/>
          <p:cNvSpPr>
            <a:spLocks noChangeArrowheads="1"/>
          </p:cNvSpPr>
          <p:nvPr/>
        </p:nvSpPr>
        <p:spPr bwMode="auto">
          <a:xfrm>
            <a:off x="2257425" y="1444625"/>
            <a:ext cx="1914525" cy="284163"/>
          </a:xfrm>
          <a:prstGeom prst="leftArrow">
            <a:avLst>
              <a:gd name="adj1" fmla="val 50000"/>
              <a:gd name="adj2" fmla="val 168435"/>
            </a:avLst>
          </a:prstGeom>
          <a:pattFill prst="pct70">
            <a:fgClr>
              <a:schemeClr val="tx1"/>
            </a:fgClr>
            <a:bgClr>
              <a:schemeClr val="bg1"/>
            </a:bgClr>
          </a:pattFill>
          <a:ln w="9525">
            <a:solidFill>
              <a:schemeClr val="tx1"/>
            </a:solidFill>
            <a:miter lim="800000"/>
            <a:headEnd/>
            <a:tailEnd/>
          </a:ln>
        </p:spPr>
        <p:txBody>
          <a:bodyPr wrap="none" anchor="ctr"/>
          <a:lstStyle/>
          <a:p>
            <a:endParaRPr lang="en-US"/>
          </a:p>
        </p:txBody>
      </p:sp>
      <p:sp>
        <p:nvSpPr>
          <p:cNvPr id="71750" name="AutoShape 137" descr="20%"/>
          <p:cNvSpPr>
            <a:spLocks noChangeArrowheads="1"/>
          </p:cNvSpPr>
          <p:nvPr/>
        </p:nvSpPr>
        <p:spPr bwMode="auto">
          <a:xfrm>
            <a:off x="3098800" y="1530350"/>
            <a:ext cx="292100" cy="965200"/>
          </a:xfrm>
          <a:prstGeom prst="downArrow">
            <a:avLst>
              <a:gd name="adj1" fmla="val 50000"/>
              <a:gd name="adj2" fmla="val 82609"/>
            </a:avLst>
          </a:prstGeom>
          <a:pattFill prst="pct20">
            <a:fgClr>
              <a:schemeClr val="tx1"/>
            </a:fgClr>
            <a:bgClr>
              <a:schemeClr val="bg1"/>
            </a:bgClr>
          </a:pattFill>
          <a:ln w="9525">
            <a:solidFill>
              <a:schemeClr val="tx1"/>
            </a:solidFill>
            <a:miter lim="800000"/>
            <a:headEnd/>
            <a:tailEnd/>
          </a:ln>
        </p:spPr>
        <p:txBody>
          <a:bodyPr wrap="none" anchor="ctr"/>
          <a:lstStyle/>
          <a:p>
            <a:endParaRPr lang="en-US"/>
          </a:p>
        </p:txBody>
      </p:sp>
      <p:sp>
        <p:nvSpPr>
          <p:cNvPr id="71751" name="Text Box 138"/>
          <p:cNvSpPr txBox="1">
            <a:spLocks noChangeArrowheads="1"/>
          </p:cNvSpPr>
          <p:nvPr/>
        </p:nvSpPr>
        <p:spPr bwMode="auto">
          <a:xfrm>
            <a:off x="1787525" y="1179513"/>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Familia                                           Pecado                                       Diluvio                              Torre</a:t>
            </a:r>
          </a:p>
        </p:txBody>
      </p:sp>
      <p:sp>
        <p:nvSpPr>
          <p:cNvPr id="71752" name="Text Box 139"/>
          <p:cNvSpPr txBox="1">
            <a:spLocks noChangeArrowheads="1"/>
          </p:cNvSpPr>
          <p:nvPr/>
        </p:nvSpPr>
        <p:spPr bwMode="auto">
          <a:xfrm>
            <a:off x="1787525" y="1597025"/>
            <a:ext cx="49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T-S-B                                           Isaac                                       Jacob                              12 Hijos</a:t>
            </a:r>
          </a:p>
        </p:txBody>
      </p:sp>
      <p:sp>
        <p:nvSpPr>
          <p:cNvPr id="71753" name="Text Box 140"/>
          <p:cNvSpPr txBox="1">
            <a:spLocks noChangeArrowheads="1"/>
          </p:cNvSpPr>
          <p:nvPr/>
        </p:nvSpPr>
        <p:spPr bwMode="auto">
          <a:xfrm>
            <a:off x="1712913" y="2736850"/>
            <a:ext cx="5810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s-ES" sz="500" b="1">
                <a:solidFill>
                  <a:srgbClr val="000000"/>
                </a:solidFill>
                <a:latin typeface="Helvetica" charset="0"/>
              </a:rPr>
              <a:t>Éxodo</a:t>
            </a:r>
            <a:r>
              <a:rPr lang="en-US" sz="500" b="1"/>
              <a:t>               Sinai                                           M-C-C                                       Cades-Barnea                              40                     5 Sermones</a:t>
            </a:r>
          </a:p>
        </p:txBody>
      </p:sp>
      <p:sp>
        <p:nvSpPr>
          <p:cNvPr id="71754" name="Text Box 141"/>
          <p:cNvSpPr txBox="1">
            <a:spLocks noChangeArrowheads="1"/>
          </p:cNvSpPr>
          <p:nvPr/>
        </p:nvSpPr>
        <p:spPr bwMode="auto">
          <a:xfrm>
            <a:off x="1760538" y="2201863"/>
            <a:ext cx="527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Esclavitud                                           430</a:t>
            </a:r>
          </a:p>
        </p:txBody>
      </p:sp>
      <p:sp>
        <p:nvSpPr>
          <p:cNvPr id="71755" name="Text Box 142"/>
          <p:cNvSpPr txBox="1">
            <a:spLocks noChangeArrowheads="1"/>
          </p:cNvSpPr>
          <p:nvPr/>
        </p:nvSpPr>
        <p:spPr bwMode="auto">
          <a:xfrm>
            <a:off x="1628775" y="3802063"/>
            <a:ext cx="6731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Jerichó/Ai                                           Territoria dividio                                       </a:t>
            </a:r>
          </a:p>
        </p:txBody>
      </p:sp>
      <p:sp>
        <p:nvSpPr>
          <p:cNvPr id="71756" name="Text Box 143"/>
          <p:cNvSpPr txBox="1">
            <a:spLocks noChangeArrowheads="1"/>
          </p:cNvSpPr>
          <p:nvPr/>
        </p:nvSpPr>
        <p:spPr bwMode="auto">
          <a:xfrm>
            <a:off x="1628775" y="4719638"/>
            <a:ext cx="673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Jueces                                           350                                       </a:t>
            </a:r>
          </a:p>
        </p:txBody>
      </p:sp>
      <p:sp>
        <p:nvSpPr>
          <p:cNvPr id="71757" name="Text Box 144"/>
          <p:cNvSpPr txBox="1">
            <a:spLocks noChangeArrowheads="1"/>
          </p:cNvSpPr>
          <p:nvPr/>
        </p:nvSpPr>
        <p:spPr bwMode="auto">
          <a:xfrm>
            <a:off x="1719263" y="5462588"/>
            <a:ext cx="5746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953" tIns="51476" rIns="102953" bIns="5147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500" b="1"/>
              <a:t>S-D-S •••Division••• </a:t>
            </a:r>
            <a:endParaRPr lang="en-US" sz="500" b="1" u="sng"/>
          </a:p>
          <a:p>
            <a:pPr algn="ctr">
              <a:spcBef>
                <a:spcPct val="50000"/>
              </a:spcBef>
            </a:pPr>
            <a:endParaRPr lang="en-US" sz="500" b="1"/>
          </a:p>
        </p:txBody>
      </p:sp>
      <p:sp>
        <p:nvSpPr>
          <p:cNvPr id="71758" name="Text Box 145"/>
          <p:cNvSpPr txBox="1">
            <a:spLocks noChangeArrowheads="1"/>
          </p:cNvSpPr>
          <p:nvPr/>
        </p:nvSpPr>
        <p:spPr bwMode="auto">
          <a:xfrm>
            <a:off x="1600200" y="5605463"/>
            <a:ext cx="4873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953" tIns="51476" rIns="102953" bIns="5147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Norte                                              10                 Israel    20-J                      200                         Asiria                                        </a:t>
            </a:r>
          </a:p>
        </p:txBody>
      </p:sp>
      <p:sp>
        <p:nvSpPr>
          <p:cNvPr id="71759" name="Text Box 146"/>
          <p:cNvSpPr txBox="1">
            <a:spLocks noChangeArrowheads="1"/>
          </p:cNvSpPr>
          <p:nvPr/>
        </p:nvSpPr>
        <p:spPr bwMode="auto">
          <a:xfrm>
            <a:off x="1933575" y="5605463"/>
            <a:ext cx="50958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953" tIns="51476" rIns="102953" bIns="5147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a:t>Sur                                              2                 Judá    20-R                      350                         Babilonia                                        </a:t>
            </a:r>
          </a:p>
        </p:txBody>
      </p:sp>
      <p:sp>
        <p:nvSpPr>
          <p:cNvPr id="71760" name="Text Box 147"/>
          <p:cNvSpPr txBox="1">
            <a:spLocks noChangeArrowheads="1"/>
          </p:cNvSpPr>
          <p:nvPr/>
        </p:nvSpPr>
        <p:spPr bwMode="auto">
          <a:xfrm>
            <a:off x="1630363" y="6659563"/>
            <a:ext cx="6731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70 Años                                           3 viajes largos                    100 Años    50,000                                 Z-E-N                                       </a:t>
            </a:r>
          </a:p>
        </p:txBody>
      </p:sp>
      <p:sp>
        <p:nvSpPr>
          <p:cNvPr id="71761" name="Text Box 148"/>
          <p:cNvSpPr txBox="1">
            <a:spLocks noChangeArrowheads="1"/>
          </p:cNvSpPr>
          <p:nvPr/>
        </p:nvSpPr>
        <p:spPr bwMode="auto">
          <a:xfrm>
            <a:off x="1435100" y="7493000"/>
            <a:ext cx="876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Alejandro Masagno    </a:t>
            </a:r>
            <a:r>
              <a:rPr lang="es-ES" sz="500" b="1">
                <a:solidFill>
                  <a:srgbClr val="000000"/>
                </a:solidFill>
                <a:latin typeface="Helvetica" charset="0"/>
              </a:rPr>
              <a:t>Sistemas romanos</a:t>
            </a:r>
            <a:endParaRPr lang="en-US" sz="500" b="1">
              <a:solidFill>
                <a:srgbClr val="000000"/>
              </a:solidFill>
              <a:latin typeface="Helvetica" charset="0"/>
            </a:endParaRPr>
          </a:p>
        </p:txBody>
      </p:sp>
      <p:sp>
        <p:nvSpPr>
          <p:cNvPr id="71762" name="Text Box 149"/>
          <p:cNvSpPr txBox="1">
            <a:spLocks noChangeArrowheads="1"/>
          </p:cNvSpPr>
          <p:nvPr/>
        </p:nvSpPr>
        <p:spPr bwMode="auto">
          <a:xfrm>
            <a:off x="1633538" y="7985125"/>
            <a:ext cx="6731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500" b="1"/>
              <a:t>Vida                                           Cruz                    Iglesia</a:t>
            </a:r>
          </a:p>
        </p:txBody>
      </p:sp>
      <p:sp>
        <p:nvSpPr>
          <p:cNvPr id="71763" name="Text Box 150"/>
          <p:cNvSpPr txBox="1">
            <a:spLocks noChangeArrowheads="1"/>
          </p:cNvSpPr>
          <p:nvPr/>
        </p:nvSpPr>
        <p:spPr bwMode="auto">
          <a:xfrm>
            <a:off x="4308475" y="1339850"/>
            <a:ext cx="82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700" b="1"/>
              <a:t>Alrededor            de:</a:t>
            </a:r>
            <a:endParaRPr lang="en-US" sz="2000"/>
          </a:p>
        </p:txBody>
      </p:sp>
      <p:sp>
        <p:nvSpPr>
          <p:cNvPr id="71764" name="Line 151"/>
          <p:cNvSpPr>
            <a:spLocks noChangeShapeType="1"/>
          </p:cNvSpPr>
          <p:nvPr/>
        </p:nvSpPr>
        <p:spPr bwMode="auto">
          <a:xfrm>
            <a:off x="4584700" y="1593850"/>
            <a:ext cx="0" cy="2009775"/>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65" name="Text Box 167"/>
          <p:cNvSpPr txBox="1">
            <a:spLocks noChangeArrowheads="1"/>
          </p:cNvSpPr>
          <p:nvPr/>
        </p:nvSpPr>
        <p:spPr bwMode="auto">
          <a:xfrm>
            <a:off x="3903663" y="21082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7.</a:t>
            </a:r>
          </a:p>
        </p:txBody>
      </p:sp>
      <p:sp>
        <p:nvSpPr>
          <p:cNvPr id="71766" name="Text Box 168"/>
          <p:cNvSpPr txBox="1">
            <a:spLocks noChangeArrowheads="1"/>
          </p:cNvSpPr>
          <p:nvPr/>
        </p:nvSpPr>
        <p:spPr bwMode="auto">
          <a:xfrm>
            <a:off x="3897313" y="2514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7.</a:t>
            </a:r>
          </a:p>
        </p:txBody>
      </p:sp>
      <p:sp>
        <p:nvSpPr>
          <p:cNvPr id="71767" name="Text Box 169"/>
          <p:cNvSpPr txBox="1">
            <a:spLocks noChangeArrowheads="1"/>
          </p:cNvSpPr>
          <p:nvPr/>
        </p:nvSpPr>
        <p:spPr bwMode="auto">
          <a:xfrm>
            <a:off x="3897313" y="28892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7.</a:t>
            </a:r>
          </a:p>
        </p:txBody>
      </p:sp>
      <p:sp>
        <p:nvSpPr>
          <p:cNvPr id="71768" name="Text Box 170"/>
          <p:cNvSpPr txBox="1">
            <a:spLocks noChangeArrowheads="1"/>
          </p:cNvSpPr>
          <p:nvPr/>
        </p:nvSpPr>
        <p:spPr bwMode="auto">
          <a:xfrm>
            <a:off x="3903663" y="32829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7.</a:t>
            </a:r>
          </a:p>
        </p:txBody>
      </p:sp>
      <p:sp>
        <p:nvSpPr>
          <p:cNvPr id="71769" name="Text Box 171"/>
          <p:cNvSpPr txBox="1">
            <a:spLocks noChangeArrowheads="1"/>
          </p:cNvSpPr>
          <p:nvPr/>
        </p:nvSpPr>
        <p:spPr bwMode="auto">
          <a:xfrm>
            <a:off x="3935413" y="15557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2.</a:t>
            </a:r>
          </a:p>
        </p:txBody>
      </p:sp>
      <p:sp>
        <p:nvSpPr>
          <p:cNvPr id="71770" name="Text Box 172"/>
          <p:cNvSpPr txBox="1">
            <a:spLocks noChangeArrowheads="1"/>
          </p:cNvSpPr>
          <p:nvPr/>
        </p:nvSpPr>
        <p:spPr bwMode="auto">
          <a:xfrm>
            <a:off x="2397125" y="7861300"/>
            <a:ext cx="14573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900" b="1"/>
              <a:t>NUEVO TESTAMENTO</a:t>
            </a:r>
          </a:p>
        </p:txBody>
      </p:sp>
      <p:sp>
        <p:nvSpPr>
          <p:cNvPr id="71771" name="Text Box 173"/>
          <p:cNvSpPr txBox="1">
            <a:spLocks noChangeArrowheads="1"/>
          </p:cNvSpPr>
          <p:nvPr/>
        </p:nvSpPr>
        <p:spPr bwMode="auto">
          <a:xfrm>
            <a:off x="2359025" y="7450138"/>
            <a:ext cx="1457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1000" b="1"/>
              <a:t>©2009 John Fryman</a:t>
            </a:r>
            <a:endParaRPr lang="en-US" sz="400" b="1"/>
          </a:p>
        </p:txBody>
      </p:sp>
      <p:sp>
        <p:nvSpPr>
          <p:cNvPr id="71772" name="Text Box 174"/>
          <p:cNvSpPr txBox="1">
            <a:spLocks noChangeArrowheads="1"/>
          </p:cNvSpPr>
          <p:nvPr/>
        </p:nvSpPr>
        <p:spPr bwMode="auto">
          <a:xfrm>
            <a:off x="2565400" y="5226050"/>
            <a:ext cx="4508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700" b="1"/>
              <a:t>(S)</a:t>
            </a:r>
          </a:p>
        </p:txBody>
      </p:sp>
      <p:sp>
        <p:nvSpPr>
          <p:cNvPr id="71773" name="Text Box 175"/>
          <p:cNvSpPr txBox="1">
            <a:spLocks noChangeArrowheads="1"/>
          </p:cNvSpPr>
          <p:nvPr/>
        </p:nvSpPr>
        <p:spPr bwMode="auto">
          <a:xfrm>
            <a:off x="2565400" y="5499100"/>
            <a:ext cx="4508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700" b="1"/>
              <a:t>(D)</a:t>
            </a:r>
          </a:p>
        </p:txBody>
      </p:sp>
      <p:sp>
        <p:nvSpPr>
          <p:cNvPr id="71774" name="Text Box 176"/>
          <p:cNvSpPr txBox="1">
            <a:spLocks noChangeArrowheads="1"/>
          </p:cNvSpPr>
          <p:nvPr/>
        </p:nvSpPr>
        <p:spPr bwMode="auto">
          <a:xfrm>
            <a:off x="2559050" y="5683250"/>
            <a:ext cx="4508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700" b="1"/>
              <a:t>(S)</a:t>
            </a:r>
          </a:p>
        </p:txBody>
      </p:sp>
      <p:sp>
        <p:nvSpPr>
          <p:cNvPr id="71775" name="Text Box 177"/>
          <p:cNvSpPr txBox="1">
            <a:spLocks noChangeArrowheads="1"/>
          </p:cNvSpPr>
          <p:nvPr/>
        </p:nvSpPr>
        <p:spPr bwMode="auto">
          <a:xfrm>
            <a:off x="2559050" y="5943600"/>
            <a:ext cx="4508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700" b="1"/>
              <a:t>(GC)</a:t>
            </a:r>
          </a:p>
        </p:txBody>
      </p:sp>
      <p:sp>
        <p:nvSpPr>
          <p:cNvPr id="71776" name="Text Box 178"/>
          <p:cNvSpPr txBox="1">
            <a:spLocks noChangeArrowheads="1"/>
          </p:cNvSpPr>
          <p:nvPr/>
        </p:nvSpPr>
        <p:spPr bwMode="auto">
          <a:xfrm>
            <a:off x="3422650" y="55435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t>}</a:t>
            </a:r>
          </a:p>
        </p:txBody>
      </p:sp>
      <p:sp>
        <p:nvSpPr>
          <p:cNvPr id="71777" name="Text Box 179"/>
          <p:cNvSpPr txBox="1">
            <a:spLocks noChangeArrowheads="1"/>
          </p:cNvSpPr>
          <p:nvPr/>
        </p:nvSpPr>
        <p:spPr bwMode="auto">
          <a:xfrm>
            <a:off x="2647950" y="4679950"/>
            <a:ext cx="476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p>
        </p:txBody>
      </p:sp>
      <p:sp>
        <p:nvSpPr>
          <p:cNvPr id="71778" name="Text Box 180"/>
          <p:cNvSpPr txBox="1">
            <a:spLocks noChangeArrowheads="1"/>
          </p:cNvSpPr>
          <p:nvPr/>
        </p:nvSpPr>
        <p:spPr bwMode="auto">
          <a:xfrm>
            <a:off x="3167063" y="40719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1779" name="Text Box 181"/>
          <p:cNvSpPr txBox="1">
            <a:spLocks noChangeArrowheads="1"/>
          </p:cNvSpPr>
          <p:nvPr/>
        </p:nvSpPr>
        <p:spPr bwMode="auto">
          <a:xfrm>
            <a:off x="2779713" y="3824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1780" name="AutoShape 182"/>
          <p:cNvSpPr>
            <a:spLocks noChangeArrowheads="1"/>
          </p:cNvSpPr>
          <p:nvPr/>
        </p:nvSpPr>
        <p:spPr bwMode="auto">
          <a:xfrm>
            <a:off x="2978150" y="6108700"/>
            <a:ext cx="139700" cy="88900"/>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US"/>
          </a:p>
        </p:txBody>
      </p:sp>
      <p:sp>
        <p:nvSpPr>
          <p:cNvPr id="71781" name="Text Box 183"/>
          <p:cNvSpPr txBox="1">
            <a:spLocks noChangeArrowheads="1"/>
          </p:cNvSpPr>
          <p:nvPr/>
        </p:nvSpPr>
        <p:spPr bwMode="auto">
          <a:xfrm>
            <a:off x="2559050" y="6197600"/>
            <a:ext cx="114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       )</a:t>
            </a:r>
          </a:p>
        </p:txBody>
      </p:sp>
      <p:sp>
        <p:nvSpPr>
          <p:cNvPr id="71782" name="Line 184"/>
          <p:cNvSpPr>
            <a:spLocks noChangeShapeType="1"/>
          </p:cNvSpPr>
          <p:nvPr/>
        </p:nvSpPr>
        <p:spPr bwMode="auto">
          <a:xfrm>
            <a:off x="373063" y="430213"/>
            <a:ext cx="5892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83" name="Line 190"/>
          <p:cNvSpPr>
            <a:spLocks noChangeShapeType="1"/>
          </p:cNvSpPr>
          <p:nvPr/>
        </p:nvSpPr>
        <p:spPr bwMode="auto">
          <a:xfrm>
            <a:off x="2733675" y="34607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84" name="Rectangle 212"/>
          <p:cNvSpPr>
            <a:spLocks noChangeArrowheads="1"/>
          </p:cNvSpPr>
          <p:nvPr/>
        </p:nvSpPr>
        <p:spPr bwMode="auto">
          <a:xfrm>
            <a:off x="3981450" y="2171700"/>
            <a:ext cx="101600" cy="14478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71785" name="Line 215"/>
          <p:cNvSpPr>
            <a:spLocks noChangeShapeType="1"/>
          </p:cNvSpPr>
          <p:nvPr/>
        </p:nvSpPr>
        <p:spPr bwMode="auto">
          <a:xfrm flipH="1">
            <a:off x="4111625" y="6045200"/>
            <a:ext cx="6350" cy="42703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86" name="Line 216"/>
          <p:cNvSpPr>
            <a:spLocks noChangeShapeType="1"/>
          </p:cNvSpPr>
          <p:nvPr/>
        </p:nvSpPr>
        <p:spPr bwMode="auto">
          <a:xfrm flipH="1">
            <a:off x="4092575" y="6426200"/>
            <a:ext cx="11113" cy="677863"/>
          </a:xfrm>
          <a:prstGeom prst="line">
            <a:avLst/>
          </a:prstGeom>
          <a:noFill/>
          <a:ln w="952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87" name="Line 217"/>
          <p:cNvSpPr>
            <a:spLocks noChangeShapeType="1"/>
          </p:cNvSpPr>
          <p:nvPr/>
        </p:nvSpPr>
        <p:spPr bwMode="auto">
          <a:xfrm>
            <a:off x="4183063" y="4397375"/>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88" name="Line 219"/>
          <p:cNvSpPr>
            <a:spLocks noChangeShapeType="1"/>
          </p:cNvSpPr>
          <p:nvPr/>
        </p:nvSpPr>
        <p:spPr bwMode="auto">
          <a:xfrm>
            <a:off x="4183063" y="4541838"/>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89" name="Line 220"/>
          <p:cNvSpPr>
            <a:spLocks noChangeShapeType="1"/>
          </p:cNvSpPr>
          <p:nvPr/>
        </p:nvSpPr>
        <p:spPr bwMode="auto">
          <a:xfrm>
            <a:off x="4192588" y="4708525"/>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0" name="Line 221"/>
          <p:cNvSpPr>
            <a:spLocks noChangeShapeType="1"/>
          </p:cNvSpPr>
          <p:nvPr/>
        </p:nvSpPr>
        <p:spPr bwMode="auto">
          <a:xfrm>
            <a:off x="4183063" y="5130800"/>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1" name="Line 222"/>
          <p:cNvSpPr>
            <a:spLocks noChangeShapeType="1"/>
          </p:cNvSpPr>
          <p:nvPr/>
        </p:nvSpPr>
        <p:spPr bwMode="auto">
          <a:xfrm>
            <a:off x="4184650" y="5299075"/>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2" name="Line 223"/>
          <p:cNvSpPr>
            <a:spLocks noChangeShapeType="1"/>
          </p:cNvSpPr>
          <p:nvPr/>
        </p:nvSpPr>
        <p:spPr bwMode="auto">
          <a:xfrm>
            <a:off x="4186238" y="5468938"/>
            <a:ext cx="741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3" name="Line 224"/>
          <p:cNvSpPr>
            <a:spLocks noChangeShapeType="1"/>
          </p:cNvSpPr>
          <p:nvPr/>
        </p:nvSpPr>
        <p:spPr bwMode="auto">
          <a:xfrm>
            <a:off x="4187825" y="5695950"/>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4" name="Line 225"/>
          <p:cNvSpPr>
            <a:spLocks noChangeShapeType="1"/>
          </p:cNvSpPr>
          <p:nvPr/>
        </p:nvSpPr>
        <p:spPr bwMode="auto">
          <a:xfrm>
            <a:off x="4186238" y="6110288"/>
            <a:ext cx="741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5" name="Line 226"/>
          <p:cNvSpPr>
            <a:spLocks noChangeShapeType="1"/>
          </p:cNvSpPr>
          <p:nvPr/>
        </p:nvSpPr>
        <p:spPr bwMode="auto">
          <a:xfrm>
            <a:off x="4183063" y="6489700"/>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6" name="Line 227"/>
          <p:cNvSpPr>
            <a:spLocks noChangeShapeType="1"/>
          </p:cNvSpPr>
          <p:nvPr/>
        </p:nvSpPr>
        <p:spPr bwMode="auto">
          <a:xfrm>
            <a:off x="4183063" y="6729413"/>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7" name="Line 228"/>
          <p:cNvSpPr>
            <a:spLocks noChangeShapeType="1"/>
          </p:cNvSpPr>
          <p:nvPr/>
        </p:nvSpPr>
        <p:spPr bwMode="auto">
          <a:xfrm>
            <a:off x="4184650" y="6913563"/>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8" name="Line 229"/>
          <p:cNvSpPr>
            <a:spLocks noChangeShapeType="1"/>
          </p:cNvSpPr>
          <p:nvPr/>
        </p:nvSpPr>
        <p:spPr bwMode="auto">
          <a:xfrm>
            <a:off x="4186238" y="7242175"/>
            <a:ext cx="741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99" name="Line 230"/>
          <p:cNvSpPr>
            <a:spLocks noChangeShapeType="1"/>
          </p:cNvSpPr>
          <p:nvPr/>
        </p:nvSpPr>
        <p:spPr bwMode="auto">
          <a:xfrm>
            <a:off x="4197350" y="7434263"/>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0" name="Line 231"/>
          <p:cNvSpPr>
            <a:spLocks noChangeShapeType="1"/>
          </p:cNvSpPr>
          <p:nvPr/>
        </p:nvSpPr>
        <p:spPr bwMode="auto">
          <a:xfrm>
            <a:off x="4189413" y="7791450"/>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1" name="Line 232"/>
          <p:cNvSpPr>
            <a:spLocks noChangeShapeType="1"/>
          </p:cNvSpPr>
          <p:nvPr/>
        </p:nvSpPr>
        <p:spPr bwMode="auto">
          <a:xfrm>
            <a:off x="4183063" y="7967663"/>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2" name="Line 233"/>
          <p:cNvSpPr>
            <a:spLocks noChangeShapeType="1"/>
          </p:cNvSpPr>
          <p:nvPr/>
        </p:nvSpPr>
        <p:spPr bwMode="auto">
          <a:xfrm>
            <a:off x="4184650" y="8143875"/>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3" name="Text Box 235"/>
          <p:cNvSpPr txBox="1">
            <a:spLocks noChangeArrowheads="1"/>
          </p:cNvSpPr>
          <p:nvPr/>
        </p:nvSpPr>
        <p:spPr bwMode="auto">
          <a:xfrm>
            <a:off x="3943350" y="4822825"/>
            <a:ext cx="11128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500" b="1"/>
              <a:t>A </a:t>
            </a:r>
            <a:r>
              <a:rPr lang="en-US" sz="500" b="1" i="1"/>
              <a:t>JUDÁ</a:t>
            </a:r>
            <a:r>
              <a:rPr lang="en-US" sz="500" b="1"/>
              <a:t>                                                                      (EN </a:t>
            </a:r>
            <a:r>
              <a:rPr lang="en-US" sz="500" b="1" i="1"/>
              <a:t>DECADENCIA</a:t>
            </a:r>
            <a:r>
              <a:rPr lang="en-US" sz="500" b="1"/>
              <a:t>)                 </a:t>
            </a:r>
          </a:p>
        </p:txBody>
      </p:sp>
      <p:sp>
        <p:nvSpPr>
          <p:cNvPr id="71804" name="Line 236"/>
          <p:cNvSpPr>
            <a:spLocks noChangeShapeType="1"/>
          </p:cNvSpPr>
          <p:nvPr/>
        </p:nvSpPr>
        <p:spPr bwMode="auto">
          <a:xfrm>
            <a:off x="4203700" y="4826000"/>
            <a:ext cx="711200"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5" name="Text Box 237"/>
          <p:cNvSpPr txBox="1">
            <a:spLocks noChangeArrowheads="1"/>
          </p:cNvSpPr>
          <p:nvPr/>
        </p:nvSpPr>
        <p:spPr bwMode="auto">
          <a:xfrm>
            <a:off x="3875088" y="5743575"/>
            <a:ext cx="1404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500" b="1"/>
              <a:t>A </a:t>
            </a:r>
            <a:r>
              <a:rPr lang="en-US" sz="500" b="1" i="1"/>
              <a:t>JUDÁ</a:t>
            </a:r>
            <a:r>
              <a:rPr lang="en-US" sz="500" b="1"/>
              <a:t>  (EN </a:t>
            </a:r>
            <a:r>
              <a:rPr lang="en-US" sz="500" b="1" i="1"/>
              <a:t>CRISIS</a:t>
            </a:r>
            <a:r>
              <a:rPr lang="en-US" sz="500" b="1"/>
              <a:t>)                                                                                      </a:t>
            </a:r>
          </a:p>
        </p:txBody>
      </p:sp>
      <p:sp>
        <p:nvSpPr>
          <p:cNvPr id="71806" name="Text Box 238"/>
          <p:cNvSpPr txBox="1">
            <a:spLocks noChangeArrowheads="1"/>
          </p:cNvSpPr>
          <p:nvPr/>
        </p:nvSpPr>
        <p:spPr bwMode="auto">
          <a:xfrm>
            <a:off x="4086225" y="4865688"/>
            <a:ext cx="5445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t>*</a:t>
            </a:r>
            <a:endParaRPr lang="en-US" sz="1800"/>
          </a:p>
        </p:txBody>
      </p:sp>
      <p:sp>
        <p:nvSpPr>
          <p:cNvPr id="71807" name="Line 239"/>
          <p:cNvSpPr>
            <a:spLocks noChangeShapeType="1"/>
          </p:cNvSpPr>
          <p:nvPr/>
        </p:nvSpPr>
        <p:spPr bwMode="auto">
          <a:xfrm>
            <a:off x="4187825" y="5753100"/>
            <a:ext cx="804863"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8" name="Line 240"/>
          <p:cNvSpPr>
            <a:spLocks noChangeShapeType="1"/>
          </p:cNvSpPr>
          <p:nvPr/>
        </p:nvSpPr>
        <p:spPr bwMode="auto">
          <a:xfrm>
            <a:off x="4175125" y="6970713"/>
            <a:ext cx="803275"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9" name="Line 241"/>
          <p:cNvSpPr>
            <a:spLocks noChangeShapeType="1"/>
          </p:cNvSpPr>
          <p:nvPr/>
        </p:nvSpPr>
        <p:spPr bwMode="auto">
          <a:xfrm>
            <a:off x="4175125" y="7499350"/>
            <a:ext cx="803275"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0" name="Line 263"/>
          <p:cNvSpPr>
            <a:spLocks noChangeShapeType="1"/>
          </p:cNvSpPr>
          <p:nvPr/>
        </p:nvSpPr>
        <p:spPr bwMode="auto">
          <a:xfrm>
            <a:off x="4175125" y="6351588"/>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1" name="Text Box 265"/>
          <p:cNvSpPr txBox="1">
            <a:spLocks noChangeArrowheads="1"/>
          </p:cNvSpPr>
          <p:nvPr/>
        </p:nvSpPr>
        <p:spPr bwMode="auto">
          <a:xfrm>
            <a:off x="3859213" y="6954838"/>
            <a:ext cx="1404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500" b="1"/>
              <a:t>A </a:t>
            </a:r>
            <a:r>
              <a:rPr lang="en-US" sz="500" b="1" i="1"/>
              <a:t>JUDÁ</a:t>
            </a:r>
            <a:r>
              <a:rPr lang="en-US" sz="500" b="1"/>
              <a:t>  (EN </a:t>
            </a:r>
            <a:r>
              <a:rPr lang="en-US" sz="500" b="1" i="1" u="sng"/>
              <a:t>CAUTIVIDAD</a:t>
            </a:r>
            <a:r>
              <a:rPr lang="en-US" sz="500" b="1"/>
              <a:t>)</a:t>
            </a:r>
          </a:p>
        </p:txBody>
      </p:sp>
      <p:sp>
        <p:nvSpPr>
          <p:cNvPr id="71812" name="Text Box 266"/>
          <p:cNvSpPr txBox="1">
            <a:spLocks noChangeArrowheads="1"/>
          </p:cNvSpPr>
          <p:nvPr/>
        </p:nvSpPr>
        <p:spPr bwMode="auto">
          <a:xfrm>
            <a:off x="3859213" y="7521575"/>
            <a:ext cx="1404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500" b="1"/>
              <a:t>A </a:t>
            </a:r>
            <a:r>
              <a:rPr lang="en-US" sz="500" b="1" i="1"/>
              <a:t>JUDÁ</a:t>
            </a:r>
            <a:r>
              <a:rPr lang="en-US" sz="500" b="1"/>
              <a:t>  (AL </a:t>
            </a:r>
            <a:r>
              <a:rPr lang="en-US" sz="500" b="1" i="1"/>
              <a:t>REGRESO</a:t>
            </a:r>
            <a:r>
              <a:rPr lang="en-US" sz="500" b="1"/>
              <a:t>)</a:t>
            </a:r>
          </a:p>
        </p:txBody>
      </p:sp>
      <p:sp>
        <p:nvSpPr>
          <p:cNvPr id="71813" name="Text Box 267"/>
          <p:cNvSpPr txBox="1">
            <a:spLocks noChangeArrowheads="1"/>
          </p:cNvSpPr>
          <p:nvPr/>
        </p:nvSpPr>
        <p:spPr bwMode="auto">
          <a:xfrm>
            <a:off x="4086225" y="6967538"/>
            <a:ext cx="5445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t>*</a:t>
            </a:r>
            <a:endParaRPr lang="en-US" sz="1800"/>
          </a:p>
        </p:txBody>
      </p:sp>
      <p:sp>
        <p:nvSpPr>
          <p:cNvPr id="71814" name="Text Box 268"/>
          <p:cNvSpPr txBox="1">
            <a:spLocks noChangeArrowheads="1"/>
          </p:cNvSpPr>
          <p:nvPr/>
        </p:nvSpPr>
        <p:spPr bwMode="auto">
          <a:xfrm>
            <a:off x="4083050" y="7153275"/>
            <a:ext cx="544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t>*</a:t>
            </a:r>
            <a:endParaRPr lang="en-US" sz="1800"/>
          </a:p>
        </p:txBody>
      </p:sp>
      <p:sp>
        <p:nvSpPr>
          <p:cNvPr id="71815" name="Text Box 269"/>
          <p:cNvSpPr txBox="1">
            <a:spLocks noChangeArrowheads="1"/>
          </p:cNvSpPr>
          <p:nvPr/>
        </p:nvSpPr>
        <p:spPr bwMode="auto">
          <a:xfrm>
            <a:off x="4079875" y="5783263"/>
            <a:ext cx="546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t>*</a:t>
            </a:r>
            <a:endParaRPr lang="en-US" sz="1800"/>
          </a:p>
        </p:txBody>
      </p:sp>
      <p:sp>
        <p:nvSpPr>
          <p:cNvPr id="71816" name="Text Box 270"/>
          <p:cNvSpPr txBox="1">
            <a:spLocks noChangeArrowheads="1"/>
          </p:cNvSpPr>
          <p:nvPr/>
        </p:nvSpPr>
        <p:spPr bwMode="auto">
          <a:xfrm>
            <a:off x="4073525" y="6032500"/>
            <a:ext cx="54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a:t>*</a:t>
            </a:r>
            <a:endParaRPr lang="en-US" sz="1800"/>
          </a:p>
        </p:txBody>
      </p:sp>
      <p:sp>
        <p:nvSpPr>
          <p:cNvPr id="71817" name="Text Box 272"/>
          <p:cNvSpPr txBox="1">
            <a:spLocks noChangeArrowheads="1"/>
          </p:cNvSpPr>
          <p:nvPr/>
        </p:nvSpPr>
        <p:spPr bwMode="auto">
          <a:xfrm>
            <a:off x="5321300" y="4111625"/>
            <a:ext cx="5238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53" tIns="32027" rIns="64053" bIns="3202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A</a:t>
            </a:r>
          </a:p>
        </p:txBody>
      </p:sp>
      <p:sp>
        <p:nvSpPr>
          <p:cNvPr id="71818" name="Text Box 273"/>
          <p:cNvSpPr txBox="1">
            <a:spLocks noChangeArrowheads="1"/>
          </p:cNvSpPr>
          <p:nvPr/>
        </p:nvSpPr>
        <p:spPr bwMode="auto">
          <a:xfrm>
            <a:off x="5321300" y="4302125"/>
            <a:ext cx="5238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53" tIns="32027" rIns="64053" bIns="3202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O</a:t>
            </a:r>
          </a:p>
        </p:txBody>
      </p:sp>
      <p:sp>
        <p:nvSpPr>
          <p:cNvPr id="71819" name="Text Box 274"/>
          <p:cNvSpPr txBox="1">
            <a:spLocks noChangeArrowheads="1"/>
          </p:cNvSpPr>
          <p:nvPr/>
        </p:nvSpPr>
        <p:spPr bwMode="auto">
          <a:xfrm>
            <a:off x="5335588" y="4486275"/>
            <a:ext cx="5222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53" tIns="32027" rIns="64053" bIns="3202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J</a:t>
            </a:r>
          </a:p>
        </p:txBody>
      </p:sp>
      <p:sp>
        <p:nvSpPr>
          <p:cNvPr id="71820" name="Line 276"/>
          <p:cNvSpPr>
            <a:spLocks noChangeShapeType="1"/>
          </p:cNvSpPr>
          <p:nvPr/>
        </p:nvSpPr>
        <p:spPr bwMode="auto">
          <a:xfrm>
            <a:off x="5464175" y="44196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4053" tIns="32027" rIns="64053" bIns="32027">
            <a:spAutoFit/>
          </a:bodyPr>
          <a:lstStyle/>
          <a:p>
            <a:endParaRPr lang="en-US"/>
          </a:p>
        </p:txBody>
      </p:sp>
      <p:sp>
        <p:nvSpPr>
          <p:cNvPr id="71821" name="Line 277"/>
          <p:cNvSpPr>
            <a:spLocks noChangeShapeType="1"/>
          </p:cNvSpPr>
          <p:nvPr/>
        </p:nvSpPr>
        <p:spPr bwMode="auto">
          <a:xfrm>
            <a:off x="5464175" y="4613275"/>
            <a:ext cx="8905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4053" tIns="32027" rIns="64053" bIns="32027">
            <a:spAutoFit/>
          </a:bodyPr>
          <a:lstStyle/>
          <a:p>
            <a:endParaRPr lang="en-US"/>
          </a:p>
        </p:txBody>
      </p:sp>
      <p:sp>
        <p:nvSpPr>
          <p:cNvPr id="71822" name="Line 278"/>
          <p:cNvSpPr>
            <a:spLocks noChangeShapeType="1"/>
          </p:cNvSpPr>
          <p:nvPr/>
        </p:nvSpPr>
        <p:spPr bwMode="auto">
          <a:xfrm>
            <a:off x="5459413" y="47879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4053" tIns="32027" rIns="64053" bIns="32027">
            <a:spAutoFit/>
          </a:bodyPr>
          <a:lstStyle/>
          <a:p>
            <a:endParaRPr lang="en-US"/>
          </a:p>
        </p:txBody>
      </p:sp>
      <p:sp>
        <p:nvSpPr>
          <p:cNvPr id="71823" name="Text Box 282"/>
          <p:cNvSpPr txBox="1">
            <a:spLocks noChangeArrowheads="1"/>
          </p:cNvSpPr>
          <p:nvPr/>
        </p:nvSpPr>
        <p:spPr bwMode="auto">
          <a:xfrm>
            <a:off x="5337175" y="6973888"/>
            <a:ext cx="5238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122" tIns="36062" rIns="72122" bIns="360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E</a:t>
            </a:r>
          </a:p>
        </p:txBody>
      </p:sp>
      <p:sp>
        <p:nvSpPr>
          <p:cNvPr id="71824" name="Text Box 283"/>
          <p:cNvSpPr txBox="1">
            <a:spLocks noChangeArrowheads="1"/>
          </p:cNvSpPr>
          <p:nvPr/>
        </p:nvSpPr>
        <p:spPr bwMode="auto">
          <a:xfrm>
            <a:off x="5334000" y="7178675"/>
            <a:ext cx="5222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122" tIns="36062" rIns="72122" bIns="360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D</a:t>
            </a:r>
          </a:p>
        </p:txBody>
      </p:sp>
      <p:sp>
        <p:nvSpPr>
          <p:cNvPr id="71825" name="Line 284"/>
          <p:cNvSpPr>
            <a:spLocks noChangeShapeType="1"/>
          </p:cNvSpPr>
          <p:nvPr/>
        </p:nvSpPr>
        <p:spPr bwMode="auto">
          <a:xfrm>
            <a:off x="5478463" y="72898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2122" tIns="36062" rIns="72122" bIns="36062">
            <a:spAutoFit/>
          </a:bodyPr>
          <a:lstStyle/>
          <a:p>
            <a:endParaRPr lang="en-US"/>
          </a:p>
        </p:txBody>
      </p:sp>
      <p:sp>
        <p:nvSpPr>
          <p:cNvPr id="71826" name="Line 285"/>
          <p:cNvSpPr>
            <a:spLocks noChangeShapeType="1"/>
          </p:cNvSpPr>
          <p:nvPr/>
        </p:nvSpPr>
        <p:spPr bwMode="auto">
          <a:xfrm>
            <a:off x="5480050" y="749141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2122" tIns="36062" rIns="72122" bIns="36062">
            <a:spAutoFit/>
          </a:bodyPr>
          <a:lstStyle/>
          <a:p>
            <a:endParaRPr lang="en-US"/>
          </a:p>
        </p:txBody>
      </p:sp>
      <p:sp>
        <p:nvSpPr>
          <p:cNvPr id="71827" name="Text Box 290"/>
          <p:cNvSpPr txBox="1">
            <a:spLocks noChangeArrowheads="1"/>
          </p:cNvSpPr>
          <p:nvPr/>
        </p:nvSpPr>
        <p:spPr bwMode="auto">
          <a:xfrm>
            <a:off x="5314950" y="7556500"/>
            <a:ext cx="5222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968" tIns="33984" rIns="67968" bIns="33984">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H</a:t>
            </a:r>
          </a:p>
        </p:txBody>
      </p:sp>
      <p:sp>
        <p:nvSpPr>
          <p:cNvPr id="71828" name="Text Box 291"/>
          <p:cNvSpPr txBox="1">
            <a:spLocks noChangeArrowheads="1"/>
          </p:cNvSpPr>
          <p:nvPr/>
        </p:nvSpPr>
        <p:spPr bwMode="auto">
          <a:xfrm>
            <a:off x="5321300" y="7748588"/>
            <a:ext cx="5222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968" tIns="33984" rIns="67968" bIns="33984">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Z</a:t>
            </a:r>
          </a:p>
        </p:txBody>
      </p:sp>
      <p:sp>
        <p:nvSpPr>
          <p:cNvPr id="71829" name="Text Box 292"/>
          <p:cNvSpPr txBox="1">
            <a:spLocks noChangeArrowheads="1"/>
          </p:cNvSpPr>
          <p:nvPr/>
        </p:nvSpPr>
        <p:spPr bwMode="auto">
          <a:xfrm>
            <a:off x="5307013" y="7929563"/>
            <a:ext cx="5222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968" tIns="33984" rIns="67968" bIns="33984">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M</a:t>
            </a:r>
          </a:p>
        </p:txBody>
      </p:sp>
      <p:sp>
        <p:nvSpPr>
          <p:cNvPr id="71830" name="Line 293"/>
          <p:cNvSpPr>
            <a:spLocks noChangeShapeType="1"/>
          </p:cNvSpPr>
          <p:nvPr/>
        </p:nvSpPr>
        <p:spPr bwMode="auto">
          <a:xfrm>
            <a:off x="5454650" y="78613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7968" tIns="33984" rIns="67968" bIns="33984">
            <a:spAutoFit/>
          </a:bodyPr>
          <a:lstStyle/>
          <a:p>
            <a:endParaRPr lang="en-US"/>
          </a:p>
        </p:txBody>
      </p:sp>
      <p:sp>
        <p:nvSpPr>
          <p:cNvPr id="71831" name="Line 294"/>
          <p:cNvSpPr>
            <a:spLocks noChangeShapeType="1"/>
          </p:cNvSpPr>
          <p:nvPr/>
        </p:nvSpPr>
        <p:spPr bwMode="auto">
          <a:xfrm>
            <a:off x="5456238" y="8061325"/>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7968" tIns="33984" rIns="67968" bIns="33984">
            <a:spAutoFit/>
          </a:bodyPr>
          <a:lstStyle/>
          <a:p>
            <a:endParaRPr lang="en-US"/>
          </a:p>
        </p:txBody>
      </p:sp>
      <p:sp>
        <p:nvSpPr>
          <p:cNvPr id="71832" name="Line 295"/>
          <p:cNvSpPr>
            <a:spLocks noChangeShapeType="1"/>
          </p:cNvSpPr>
          <p:nvPr/>
        </p:nvSpPr>
        <p:spPr bwMode="auto">
          <a:xfrm>
            <a:off x="5451475" y="8239125"/>
            <a:ext cx="887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7968" tIns="33984" rIns="67968" bIns="33984">
            <a:spAutoFit/>
          </a:bodyPr>
          <a:lstStyle/>
          <a:p>
            <a:endParaRPr lang="en-US"/>
          </a:p>
        </p:txBody>
      </p:sp>
      <p:sp>
        <p:nvSpPr>
          <p:cNvPr id="71833" name="Text Box 300"/>
          <p:cNvSpPr txBox="1">
            <a:spLocks noChangeArrowheads="1"/>
          </p:cNvSpPr>
          <p:nvPr/>
        </p:nvSpPr>
        <p:spPr bwMode="auto">
          <a:xfrm>
            <a:off x="5335588" y="5014913"/>
            <a:ext cx="5222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887" tIns="28444" rIns="56887" bIns="28444">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J</a:t>
            </a:r>
          </a:p>
        </p:txBody>
      </p:sp>
      <p:sp>
        <p:nvSpPr>
          <p:cNvPr id="71834" name="Text Box 301"/>
          <p:cNvSpPr txBox="1">
            <a:spLocks noChangeArrowheads="1"/>
          </p:cNvSpPr>
          <p:nvPr/>
        </p:nvSpPr>
        <p:spPr bwMode="auto">
          <a:xfrm>
            <a:off x="5322888" y="5202238"/>
            <a:ext cx="5222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887" tIns="28444" rIns="56887" bIns="28444">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M</a:t>
            </a:r>
          </a:p>
        </p:txBody>
      </p:sp>
      <p:sp>
        <p:nvSpPr>
          <p:cNvPr id="71835" name="Text Box 302"/>
          <p:cNvSpPr txBox="1">
            <a:spLocks noChangeArrowheads="1"/>
          </p:cNvSpPr>
          <p:nvPr/>
        </p:nvSpPr>
        <p:spPr bwMode="auto">
          <a:xfrm>
            <a:off x="5319713" y="5400675"/>
            <a:ext cx="5222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887" tIns="28444" rIns="56887" bIns="28444">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A</a:t>
            </a:r>
          </a:p>
        </p:txBody>
      </p:sp>
      <p:sp>
        <p:nvSpPr>
          <p:cNvPr id="71836" name="Text Box 305"/>
          <p:cNvSpPr txBox="1">
            <a:spLocks noChangeArrowheads="1"/>
          </p:cNvSpPr>
          <p:nvPr/>
        </p:nvSpPr>
        <p:spPr bwMode="auto">
          <a:xfrm>
            <a:off x="5368925" y="4827588"/>
            <a:ext cx="5222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887" tIns="28444" rIns="56887" bIns="28444">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I</a:t>
            </a:r>
          </a:p>
        </p:txBody>
      </p:sp>
      <p:sp>
        <p:nvSpPr>
          <p:cNvPr id="71837" name="Line 306"/>
          <p:cNvSpPr>
            <a:spLocks noChangeShapeType="1"/>
          </p:cNvSpPr>
          <p:nvPr/>
        </p:nvSpPr>
        <p:spPr bwMode="auto">
          <a:xfrm>
            <a:off x="5468938" y="5129213"/>
            <a:ext cx="8874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71838" name="Line 307"/>
          <p:cNvSpPr>
            <a:spLocks noChangeShapeType="1"/>
          </p:cNvSpPr>
          <p:nvPr/>
        </p:nvSpPr>
        <p:spPr bwMode="auto">
          <a:xfrm>
            <a:off x="5467350" y="5334000"/>
            <a:ext cx="887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71839" name="Line 308"/>
          <p:cNvSpPr>
            <a:spLocks noChangeShapeType="1"/>
          </p:cNvSpPr>
          <p:nvPr/>
        </p:nvSpPr>
        <p:spPr bwMode="auto">
          <a:xfrm>
            <a:off x="5464175" y="5507038"/>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71840" name="Line 309"/>
          <p:cNvSpPr>
            <a:spLocks noChangeShapeType="1"/>
          </p:cNvSpPr>
          <p:nvPr/>
        </p:nvSpPr>
        <p:spPr bwMode="auto">
          <a:xfrm>
            <a:off x="5473700" y="5707063"/>
            <a:ext cx="887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71841" name="Line 312"/>
          <p:cNvSpPr>
            <a:spLocks noChangeShapeType="1"/>
          </p:cNvSpPr>
          <p:nvPr/>
        </p:nvSpPr>
        <p:spPr bwMode="auto">
          <a:xfrm>
            <a:off x="5484813" y="5740400"/>
            <a:ext cx="8874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71842" name="Text Box 317"/>
          <p:cNvSpPr txBox="1">
            <a:spLocks noChangeArrowheads="1"/>
          </p:cNvSpPr>
          <p:nvPr/>
        </p:nvSpPr>
        <p:spPr bwMode="auto">
          <a:xfrm>
            <a:off x="5349875" y="5762625"/>
            <a:ext cx="5222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10" tIns="26806" rIns="53610" bIns="26806">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J</a:t>
            </a:r>
          </a:p>
        </p:txBody>
      </p:sp>
      <p:sp>
        <p:nvSpPr>
          <p:cNvPr id="71843" name="Text Box 318"/>
          <p:cNvSpPr txBox="1">
            <a:spLocks noChangeArrowheads="1"/>
          </p:cNvSpPr>
          <p:nvPr/>
        </p:nvSpPr>
        <p:spPr bwMode="auto">
          <a:xfrm>
            <a:off x="5346700" y="6162675"/>
            <a:ext cx="5222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10" tIns="26806" rIns="53610" bIns="26806">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H</a:t>
            </a:r>
          </a:p>
        </p:txBody>
      </p:sp>
      <p:sp>
        <p:nvSpPr>
          <p:cNvPr id="71844" name="Text Box 319"/>
          <p:cNvSpPr txBox="1">
            <a:spLocks noChangeArrowheads="1"/>
          </p:cNvSpPr>
          <p:nvPr/>
        </p:nvSpPr>
        <p:spPr bwMode="auto">
          <a:xfrm>
            <a:off x="5332413" y="6384925"/>
            <a:ext cx="5207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10" tIns="26806" rIns="53610" bIns="26806">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N</a:t>
            </a:r>
          </a:p>
        </p:txBody>
      </p:sp>
      <p:sp>
        <p:nvSpPr>
          <p:cNvPr id="71845" name="Line 320"/>
          <p:cNvSpPr>
            <a:spLocks noChangeShapeType="1"/>
          </p:cNvSpPr>
          <p:nvPr/>
        </p:nvSpPr>
        <p:spPr bwMode="auto">
          <a:xfrm>
            <a:off x="5478463" y="6078538"/>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71846" name="Line 321"/>
          <p:cNvSpPr>
            <a:spLocks noChangeShapeType="1"/>
          </p:cNvSpPr>
          <p:nvPr/>
        </p:nvSpPr>
        <p:spPr bwMode="auto">
          <a:xfrm>
            <a:off x="5480050" y="649446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71847" name="Line 322"/>
          <p:cNvSpPr>
            <a:spLocks noChangeShapeType="1"/>
          </p:cNvSpPr>
          <p:nvPr/>
        </p:nvSpPr>
        <p:spPr bwMode="auto">
          <a:xfrm>
            <a:off x="5491163" y="6694488"/>
            <a:ext cx="8874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71848" name="Line 323"/>
          <p:cNvSpPr>
            <a:spLocks noChangeShapeType="1"/>
          </p:cNvSpPr>
          <p:nvPr/>
        </p:nvSpPr>
        <p:spPr bwMode="auto">
          <a:xfrm>
            <a:off x="5475288" y="690086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71849" name="Text Box 325"/>
          <p:cNvSpPr txBox="1">
            <a:spLocks noChangeArrowheads="1"/>
          </p:cNvSpPr>
          <p:nvPr/>
        </p:nvSpPr>
        <p:spPr bwMode="auto">
          <a:xfrm>
            <a:off x="5348288" y="6599238"/>
            <a:ext cx="5207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10" tIns="26806" rIns="53610" bIns="26806">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S</a:t>
            </a:r>
          </a:p>
        </p:txBody>
      </p:sp>
      <p:sp>
        <p:nvSpPr>
          <p:cNvPr id="71850" name="Text Box 327"/>
          <p:cNvSpPr txBox="1">
            <a:spLocks noChangeArrowheads="1"/>
          </p:cNvSpPr>
          <p:nvPr/>
        </p:nvSpPr>
        <p:spPr bwMode="auto">
          <a:xfrm>
            <a:off x="5345113" y="5956300"/>
            <a:ext cx="5222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10" tIns="26806" rIns="53610" bIns="26806">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latin typeface="Helvetica" charset="0"/>
              </a:rPr>
              <a:t>L</a:t>
            </a:r>
          </a:p>
        </p:txBody>
      </p:sp>
      <p:sp>
        <p:nvSpPr>
          <p:cNvPr id="71851" name="Line 328"/>
          <p:cNvSpPr>
            <a:spLocks noChangeShapeType="1"/>
          </p:cNvSpPr>
          <p:nvPr/>
        </p:nvSpPr>
        <p:spPr bwMode="auto">
          <a:xfrm>
            <a:off x="5480050" y="627221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71852" name="Text Box 329"/>
          <p:cNvSpPr txBox="1">
            <a:spLocks noChangeArrowheads="1"/>
          </p:cNvSpPr>
          <p:nvPr/>
        </p:nvSpPr>
        <p:spPr bwMode="auto">
          <a:xfrm>
            <a:off x="519113" y="115888"/>
            <a:ext cx="10096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500">
              <a:latin typeface="Century Gothic" charset="0"/>
            </a:endParaRPr>
          </a:p>
        </p:txBody>
      </p:sp>
      <p:sp>
        <p:nvSpPr>
          <p:cNvPr id="71853" name="Text Box 330"/>
          <p:cNvSpPr txBox="1">
            <a:spLocks noChangeArrowheads="1"/>
          </p:cNvSpPr>
          <p:nvPr/>
        </p:nvSpPr>
        <p:spPr bwMode="auto">
          <a:xfrm>
            <a:off x="946150" y="5857875"/>
            <a:ext cx="83978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500">
              <a:latin typeface="Century Gothic" charset="0"/>
            </a:endParaRPr>
          </a:p>
        </p:txBody>
      </p:sp>
      <p:sp>
        <p:nvSpPr>
          <p:cNvPr id="71854" name="Text Box 331"/>
          <p:cNvSpPr txBox="1">
            <a:spLocks noChangeArrowheads="1"/>
          </p:cNvSpPr>
          <p:nvPr/>
        </p:nvSpPr>
        <p:spPr bwMode="auto">
          <a:xfrm>
            <a:off x="3516313" y="6016625"/>
            <a:ext cx="74136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700" b="1">
                <a:latin typeface="Times New Roman" charset="0"/>
              </a:rPr>
              <a:t>Los profetas  escribieron     en  un     período de      cuatrocient           os        años         después          de </a:t>
            </a:r>
            <a:r>
              <a:rPr lang="ja-JP" altLang="en-US" sz="700" b="1">
                <a:latin typeface="Times New Roman" charset="0"/>
              </a:rPr>
              <a:t>“</a:t>
            </a:r>
            <a:r>
              <a:rPr lang="en-US" altLang="ja-JP" sz="700" b="1">
                <a:latin typeface="Times New Roman" charset="0"/>
              </a:rPr>
              <a:t>la           división</a:t>
            </a:r>
            <a:r>
              <a:rPr lang="ja-JP" altLang="en-US" sz="700" b="1">
                <a:latin typeface="Times New Roman" charset="0"/>
              </a:rPr>
              <a:t>”</a:t>
            </a:r>
            <a:endParaRPr lang="en-US" sz="700" b="1">
              <a:latin typeface="Times New Roman" charset="0"/>
            </a:endParaRPr>
          </a:p>
        </p:txBody>
      </p:sp>
      <p:sp>
        <p:nvSpPr>
          <p:cNvPr id="71855" name="Text Box 332"/>
          <p:cNvSpPr txBox="1">
            <a:spLocks noChangeArrowheads="1"/>
          </p:cNvSpPr>
          <p:nvPr/>
        </p:nvSpPr>
        <p:spPr bwMode="auto">
          <a:xfrm>
            <a:off x="969963" y="5483225"/>
            <a:ext cx="1085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1000 a.C.</a:t>
            </a:r>
          </a:p>
        </p:txBody>
      </p:sp>
      <p:sp>
        <p:nvSpPr>
          <p:cNvPr id="71856" name="Text Box 333"/>
          <p:cNvSpPr txBox="1">
            <a:spLocks noChangeArrowheads="1"/>
          </p:cNvSpPr>
          <p:nvPr/>
        </p:nvSpPr>
        <p:spPr bwMode="auto">
          <a:xfrm>
            <a:off x="1062038" y="3279775"/>
            <a:ext cx="8604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500">
              <a:latin typeface="Century Gothic" charset="0"/>
            </a:endParaRPr>
          </a:p>
        </p:txBody>
      </p:sp>
      <p:sp>
        <p:nvSpPr>
          <p:cNvPr id="71857" name="Text Box 334"/>
          <p:cNvSpPr txBox="1">
            <a:spLocks noChangeArrowheads="1"/>
          </p:cNvSpPr>
          <p:nvPr/>
        </p:nvSpPr>
        <p:spPr bwMode="auto">
          <a:xfrm>
            <a:off x="963613" y="4719638"/>
            <a:ext cx="1085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1000 a.C.</a:t>
            </a:r>
          </a:p>
        </p:txBody>
      </p:sp>
      <p:sp>
        <p:nvSpPr>
          <p:cNvPr id="71858" name="Text Box 335"/>
          <p:cNvSpPr txBox="1">
            <a:spLocks noChangeArrowheads="1"/>
          </p:cNvSpPr>
          <p:nvPr/>
        </p:nvSpPr>
        <p:spPr bwMode="auto">
          <a:xfrm>
            <a:off x="976313" y="3806825"/>
            <a:ext cx="10842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1500 a.C.</a:t>
            </a:r>
          </a:p>
        </p:txBody>
      </p:sp>
      <p:sp>
        <p:nvSpPr>
          <p:cNvPr id="71859" name="Text Box 336"/>
          <p:cNvSpPr txBox="1">
            <a:spLocks noChangeArrowheads="1"/>
          </p:cNvSpPr>
          <p:nvPr/>
        </p:nvSpPr>
        <p:spPr bwMode="auto">
          <a:xfrm>
            <a:off x="969963" y="2746375"/>
            <a:ext cx="1085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1500 a.C.</a:t>
            </a:r>
          </a:p>
        </p:txBody>
      </p:sp>
      <p:sp>
        <p:nvSpPr>
          <p:cNvPr id="71860" name="Text Box 337"/>
          <p:cNvSpPr txBox="1">
            <a:spLocks noChangeArrowheads="1"/>
          </p:cNvSpPr>
          <p:nvPr/>
        </p:nvSpPr>
        <p:spPr bwMode="auto">
          <a:xfrm>
            <a:off x="958850" y="1604963"/>
            <a:ext cx="10842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2000 a.C.</a:t>
            </a:r>
          </a:p>
        </p:txBody>
      </p:sp>
      <p:sp>
        <p:nvSpPr>
          <p:cNvPr id="71861" name="Line 338"/>
          <p:cNvSpPr>
            <a:spLocks noChangeShapeType="1"/>
          </p:cNvSpPr>
          <p:nvPr/>
        </p:nvSpPr>
        <p:spPr bwMode="auto">
          <a:xfrm>
            <a:off x="4962525" y="4111625"/>
            <a:ext cx="0" cy="41830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1862" name="Group 339"/>
          <p:cNvGrpSpPr>
            <a:grpSpLocks/>
          </p:cNvGrpSpPr>
          <p:nvPr/>
        </p:nvGrpSpPr>
        <p:grpSpPr bwMode="auto">
          <a:xfrm>
            <a:off x="5348288" y="1095375"/>
            <a:ext cx="1168400" cy="2474913"/>
            <a:chOff x="3706" y="764"/>
            <a:chExt cx="809" cy="1609"/>
          </a:xfrm>
        </p:grpSpPr>
        <p:pic>
          <p:nvPicPr>
            <p:cNvPr id="71910" name="Picture 3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06" y="764"/>
              <a:ext cx="809"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1" name="Rectangle 341"/>
            <p:cNvSpPr>
              <a:spLocks noChangeArrowheads="1"/>
            </p:cNvSpPr>
            <p:nvPr/>
          </p:nvSpPr>
          <p:spPr bwMode="auto">
            <a:xfrm>
              <a:off x="4144" y="1240"/>
              <a:ext cx="260" cy="5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endParaRPr lang="en-US"/>
            </a:p>
          </p:txBody>
        </p:sp>
        <p:sp>
          <p:nvSpPr>
            <p:cNvPr id="71912" name="Text Box 342"/>
            <p:cNvSpPr txBox="1">
              <a:spLocks noChangeArrowheads="1"/>
            </p:cNvSpPr>
            <p:nvPr/>
          </p:nvSpPr>
          <p:spPr bwMode="auto">
            <a:xfrm rot="-459518">
              <a:off x="4071" y="1228"/>
              <a:ext cx="39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800">
                  <a:latin typeface="Impact" charset="0"/>
                </a:rPr>
                <a:t>ARCHIVO BIBLICO</a:t>
              </a:r>
            </a:p>
          </p:txBody>
        </p:sp>
      </p:grpSp>
      <p:sp>
        <p:nvSpPr>
          <p:cNvPr id="71863" name="Text Box 343"/>
          <p:cNvSpPr txBox="1">
            <a:spLocks noChangeArrowheads="1"/>
          </p:cNvSpPr>
          <p:nvPr/>
        </p:nvSpPr>
        <p:spPr bwMode="auto">
          <a:xfrm>
            <a:off x="981075" y="6670675"/>
            <a:ext cx="1085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500 a.C.</a:t>
            </a:r>
          </a:p>
        </p:txBody>
      </p:sp>
      <p:sp>
        <p:nvSpPr>
          <p:cNvPr id="71864" name="Text Box 344"/>
          <p:cNvSpPr txBox="1">
            <a:spLocks noChangeArrowheads="1"/>
          </p:cNvSpPr>
          <p:nvPr/>
        </p:nvSpPr>
        <p:spPr bwMode="auto">
          <a:xfrm>
            <a:off x="963613" y="7507288"/>
            <a:ext cx="8223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500 a.C.</a:t>
            </a:r>
          </a:p>
        </p:txBody>
      </p:sp>
      <p:sp>
        <p:nvSpPr>
          <p:cNvPr id="71865" name="Rectangle 345"/>
          <p:cNvSpPr>
            <a:spLocks noChangeArrowheads="1"/>
          </p:cNvSpPr>
          <p:nvPr/>
        </p:nvSpPr>
        <p:spPr bwMode="auto">
          <a:xfrm>
            <a:off x="908050" y="465138"/>
            <a:ext cx="50879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lnSpc>
                <a:spcPct val="90000"/>
              </a:lnSpc>
            </a:pPr>
            <a:r>
              <a:rPr lang="en-US" sz="2100" b="1" i="1"/>
              <a:t>Determinar los libros:                 Ordenando el Antiguo Testamento                            </a:t>
            </a:r>
            <a:endParaRPr lang="en-US" sz="1100">
              <a:latin typeface="Comic Sans MS" charset="0"/>
            </a:endParaRPr>
          </a:p>
        </p:txBody>
      </p:sp>
      <p:sp>
        <p:nvSpPr>
          <p:cNvPr id="71866" name="Text Box 346"/>
          <p:cNvSpPr txBox="1">
            <a:spLocks noChangeArrowheads="1"/>
          </p:cNvSpPr>
          <p:nvPr/>
        </p:nvSpPr>
        <p:spPr bwMode="auto">
          <a:xfrm>
            <a:off x="4133850" y="1758950"/>
            <a:ext cx="8112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500" b="1" i="1"/>
              <a:t>Todos los demás </a:t>
            </a:r>
            <a:r>
              <a:rPr lang="ja-JP" altLang="en-US" sz="500" b="1" i="1"/>
              <a:t>“</a:t>
            </a:r>
            <a:r>
              <a:rPr lang="en-US" altLang="ja-JP" sz="500" b="1" i="1"/>
              <a:t>escritos</a:t>
            </a:r>
            <a:r>
              <a:rPr lang="ja-JP" altLang="en-US" sz="500" b="1" i="1"/>
              <a:t>”</a:t>
            </a:r>
            <a:r>
              <a:rPr lang="en-US" altLang="ja-JP" sz="500" b="1" i="1"/>
              <a:t> son del período de la </a:t>
            </a:r>
            <a:r>
              <a:rPr lang="ja-JP" altLang="en-US" sz="500" b="1" i="1"/>
              <a:t>“</a:t>
            </a:r>
            <a:r>
              <a:rPr lang="en-US" altLang="ja-JP" sz="500" b="1" i="1"/>
              <a:t>realeza</a:t>
            </a:r>
            <a:r>
              <a:rPr lang="ja-JP" altLang="en-US" sz="500" b="1" i="1"/>
              <a:t>”</a:t>
            </a:r>
            <a:endParaRPr lang="en-US" altLang="ja-JP" sz="500" b="1" i="1"/>
          </a:p>
          <a:p>
            <a:pPr algn="ctr">
              <a:spcBef>
                <a:spcPct val="50000"/>
              </a:spcBef>
            </a:pPr>
            <a:endParaRPr lang="en-US" sz="500">
              <a:latin typeface="Century Gothic" charset="0"/>
            </a:endParaRPr>
          </a:p>
        </p:txBody>
      </p:sp>
      <p:sp>
        <p:nvSpPr>
          <p:cNvPr id="71867" name="Text Box 347"/>
          <p:cNvSpPr txBox="1">
            <a:spLocks noChangeArrowheads="1"/>
          </p:cNvSpPr>
          <p:nvPr/>
        </p:nvSpPr>
        <p:spPr bwMode="auto">
          <a:xfrm>
            <a:off x="962025" y="1176338"/>
            <a:ext cx="10969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Todo el tiempo anterior                        al 2000 a.C.</a:t>
            </a:r>
          </a:p>
        </p:txBody>
      </p:sp>
      <p:sp>
        <p:nvSpPr>
          <p:cNvPr id="71868" name="Text Box 348"/>
          <p:cNvSpPr txBox="1">
            <a:spLocks noChangeArrowheads="1"/>
          </p:cNvSpPr>
          <p:nvPr/>
        </p:nvSpPr>
        <p:spPr bwMode="auto">
          <a:xfrm>
            <a:off x="954088" y="2201863"/>
            <a:ext cx="1085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2000 a.C.</a:t>
            </a:r>
          </a:p>
        </p:txBody>
      </p:sp>
      <p:sp>
        <p:nvSpPr>
          <p:cNvPr id="71869" name="Text Box 349"/>
          <p:cNvSpPr txBox="1">
            <a:spLocks noChangeArrowheads="1"/>
          </p:cNvSpPr>
          <p:nvPr/>
        </p:nvSpPr>
        <p:spPr bwMode="auto">
          <a:xfrm>
            <a:off x="968375" y="8042275"/>
            <a:ext cx="10858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500" b="1" i="1"/>
              <a:t>Tiempo aproximado marco:     Primer siglo A.D.</a:t>
            </a:r>
          </a:p>
        </p:txBody>
      </p:sp>
      <p:grpSp>
        <p:nvGrpSpPr>
          <p:cNvPr id="71870" name="Group 350"/>
          <p:cNvGrpSpPr>
            <a:grpSpLocks/>
          </p:cNvGrpSpPr>
          <p:nvPr/>
        </p:nvGrpSpPr>
        <p:grpSpPr bwMode="auto">
          <a:xfrm>
            <a:off x="5346700" y="3629025"/>
            <a:ext cx="1316038" cy="655638"/>
            <a:chOff x="3624" y="2336"/>
            <a:chExt cx="1010" cy="427"/>
          </a:xfrm>
        </p:grpSpPr>
        <p:sp>
          <p:nvSpPr>
            <p:cNvPr id="71908" name="Text Box 351"/>
            <p:cNvSpPr txBox="1">
              <a:spLocks noChangeArrowheads="1"/>
            </p:cNvSpPr>
            <p:nvPr/>
          </p:nvSpPr>
          <p:spPr bwMode="auto">
            <a:xfrm>
              <a:off x="3624" y="2340"/>
              <a:ext cx="101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Bef>
                  <a:spcPct val="50000"/>
                </a:spcBef>
              </a:pPr>
              <a:r>
                <a:rPr lang="en-US" sz="1400" b="1"/>
                <a:t>¡Esclarecer los profetas!</a:t>
              </a:r>
              <a:endParaRPr lang="en-US" sz="400" b="1"/>
            </a:p>
          </p:txBody>
        </p:sp>
        <p:sp>
          <p:nvSpPr>
            <p:cNvPr id="71909" name="AutoShape 352"/>
            <p:cNvSpPr>
              <a:spLocks noChangeArrowheads="1"/>
            </p:cNvSpPr>
            <p:nvPr/>
          </p:nvSpPr>
          <p:spPr bwMode="auto">
            <a:xfrm>
              <a:off x="3645" y="2336"/>
              <a:ext cx="964" cy="427"/>
            </a:xfrm>
            <a:prstGeom prst="downArrowCallout">
              <a:avLst>
                <a:gd name="adj1" fmla="val 56440"/>
                <a:gd name="adj2" fmla="val 56440"/>
                <a:gd name="adj3" fmla="val 16667"/>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spAutoFit/>
            </a:bodyPr>
            <a:lstStyle/>
            <a:p>
              <a:endParaRPr lang="en-US"/>
            </a:p>
          </p:txBody>
        </p:sp>
      </p:grpSp>
      <p:sp>
        <p:nvSpPr>
          <p:cNvPr id="71871" name="Rectangle 353"/>
          <p:cNvSpPr>
            <a:spLocks noChangeArrowheads="1"/>
          </p:cNvSpPr>
          <p:nvPr/>
        </p:nvSpPr>
        <p:spPr bwMode="auto">
          <a:xfrm>
            <a:off x="3919538" y="2170113"/>
            <a:ext cx="125412" cy="36703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71872" name="AutoShape 354"/>
          <p:cNvSpPr>
            <a:spLocks noChangeArrowheads="1"/>
          </p:cNvSpPr>
          <p:nvPr/>
        </p:nvSpPr>
        <p:spPr bwMode="auto">
          <a:xfrm rot="-2282698">
            <a:off x="3944938" y="5735638"/>
            <a:ext cx="268287" cy="493712"/>
          </a:xfrm>
          <a:prstGeom prst="downArrow">
            <a:avLst>
              <a:gd name="adj1" fmla="val 50000"/>
              <a:gd name="adj2" fmla="val 46006"/>
            </a:avLst>
          </a:prstGeom>
          <a:solidFill>
            <a:schemeClr val="tx2"/>
          </a:solidFill>
          <a:ln w="9525">
            <a:solidFill>
              <a:schemeClr val="tx1"/>
            </a:solidFill>
            <a:miter lim="800000"/>
            <a:headEnd/>
            <a:tailEnd/>
          </a:ln>
        </p:spPr>
        <p:txBody>
          <a:bodyPr wrap="none" anchor="ctr"/>
          <a:lstStyle/>
          <a:p>
            <a:endParaRPr lang="en-US"/>
          </a:p>
        </p:txBody>
      </p:sp>
      <p:sp>
        <p:nvSpPr>
          <p:cNvPr id="71873" name="AutoShape 355"/>
          <p:cNvSpPr>
            <a:spLocks noChangeArrowheads="1"/>
          </p:cNvSpPr>
          <p:nvPr/>
        </p:nvSpPr>
        <p:spPr bwMode="auto">
          <a:xfrm>
            <a:off x="3581400" y="5619750"/>
            <a:ext cx="468313" cy="279400"/>
          </a:xfrm>
          <a:prstGeom prst="leftArrow">
            <a:avLst>
              <a:gd name="adj1" fmla="val 50000"/>
              <a:gd name="adj2" fmla="val 41903"/>
            </a:avLst>
          </a:prstGeom>
          <a:solidFill>
            <a:schemeClr val="tx2"/>
          </a:solidFill>
          <a:ln w="9525">
            <a:solidFill>
              <a:schemeClr val="tx1"/>
            </a:solidFill>
            <a:miter lim="800000"/>
            <a:headEnd/>
            <a:tailEnd/>
          </a:ln>
        </p:spPr>
        <p:txBody>
          <a:bodyPr wrap="none" anchor="ctr"/>
          <a:lstStyle/>
          <a:p>
            <a:endParaRPr lang="en-US"/>
          </a:p>
        </p:txBody>
      </p:sp>
      <p:grpSp>
        <p:nvGrpSpPr>
          <p:cNvPr id="71874" name="Group 358"/>
          <p:cNvGrpSpPr>
            <a:grpSpLocks/>
          </p:cNvGrpSpPr>
          <p:nvPr/>
        </p:nvGrpSpPr>
        <p:grpSpPr bwMode="auto">
          <a:xfrm>
            <a:off x="65088" y="8788400"/>
            <a:ext cx="6789737" cy="244475"/>
            <a:chOff x="192" y="6021"/>
            <a:chExt cx="3888" cy="165"/>
          </a:xfrm>
        </p:grpSpPr>
        <p:sp>
          <p:nvSpPr>
            <p:cNvPr id="71906" name="Text Box 359"/>
            <p:cNvSpPr txBox="1">
              <a:spLocks noChangeArrowheads="1"/>
            </p:cNvSpPr>
            <p:nvPr/>
          </p:nvSpPr>
          <p:spPr bwMode="auto">
            <a:xfrm>
              <a:off x="192" y="6021"/>
              <a:ext cx="7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©2008 TBBMI</a:t>
              </a:r>
            </a:p>
          </p:txBody>
        </p:sp>
        <p:sp>
          <p:nvSpPr>
            <p:cNvPr id="71907" name="Line 360"/>
            <p:cNvSpPr>
              <a:spLocks noChangeShapeType="1"/>
            </p:cNvSpPr>
            <p:nvPr/>
          </p:nvSpPr>
          <p:spPr bwMode="auto">
            <a:xfrm>
              <a:off x="240" y="6021"/>
              <a:ext cx="38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875" name="Text Box 361"/>
          <p:cNvSpPr txBox="1">
            <a:spLocks noChangeArrowheads="1"/>
          </p:cNvSpPr>
          <p:nvPr/>
        </p:nvSpPr>
        <p:spPr bwMode="auto">
          <a:xfrm>
            <a:off x="1920875" y="88900"/>
            <a:ext cx="4632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71876" name="Text Box 364"/>
          <p:cNvSpPr txBox="1">
            <a:spLocks noChangeArrowheads="1"/>
          </p:cNvSpPr>
          <p:nvPr/>
        </p:nvSpPr>
        <p:spPr bwMode="auto">
          <a:xfrm>
            <a:off x="5934075" y="120650"/>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1" tIns="43087" rIns="86171"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19</a:t>
            </a:r>
          </a:p>
        </p:txBody>
      </p:sp>
      <p:sp>
        <p:nvSpPr>
          <p:cNvPr id="71877" name="Text Box 365"/>
          <p:cNvSpPr txBox="1">
            <a:spLocks noChangeArrowheads="1"/>
          </p:cNvSpPr>
          <p:nvPr/>
        </p:nvSpPr>
        <p:spPr bwMode="auto">
          <a:xfrm>
            <a:off x="419100" y="8423275"/>
            <a:ext cx="58166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1" tIns="43087" rIns="86171"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i="1" u="sng">
                <a:latin typeface="Century Gothic" charset="0"/>
              </a:rPr>
              <a:t>La ayuda para el estudio #34 constituye una versión terminada.</a:t>
            </a:r>
          </a:p>
        </p:txBody>
      </p:sp>
      <p:sp>
        <p:nvSpPr>
          <p:cNvPr id="71878" name="Rectangle 367"/>
          <p:cNvSpPr>
            <a:spLocks noChangeArrowheads="1"/>
          </p:cNvSpPr>
          <p:nvPr/>
        </p:nvSpPr>
        <p:spPr bwMode="auto">
          <a:xfrm>
            <a:off x="168275" y="18161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71879" name="Text Box 371"/>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71880" name="Text Box 372"/>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101</a:t>
            </a:r>
          </a:p>
        </p:txBody>
      </p:sp>
      <p:sp>
        <p:nvSpPr>
          <p:cNvPr id="71881" name="Text Box 374"/>
          <p:cNvSpPr txBox="1">
            <a:spLocks noChangeArrowheads="1"/>
          </p:cNvSpPr>
          <p:nvPr/>
        </p:nvSpPr>
        <p:spPr bwMode="auto">
          <a:xfrm>
            <a:off x="4010025" y="4100513"/>
            <a:ext cx="11112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 b="1"/>
              <a:t>A </a:t>
            </a:r>
            <a:r>
              <a:rPr lang="en-US" sz="400" b="1" i="1"/>
              <a:t>JUDÁ</a:t>
            </a:r>
            <a:r>
              <a:rPr lang="en-US" sz="400" b="1"/>
              <a:t>                                                                 (EL REINO DEL NORTE)                 </a:t>
            </a:r>
          </a:p>
        </p:txBody>
      </p:sp>
      <p:grpSp>
        <p:nvGrpSpPr>
          <p:cNvPr id="71882" name="Group 261"/>
          <p:cNvGrpSpPr>
            <a:grpSpLocks/>
          </p:cNvGrpSpPr>
          <p:nvPr/>
        </p:nvGrpSpPr>
        <p:grpSpPr bwMode="auto">
          <a:xfrm>
            <a:off x="4833938" y="5864225"/>
            <a:ext cx="376237" cy="347663"/>
            <a:chOff x="7416800" y="2120900"/>
            <a:chExt cx="695325" cy="615950"/>
          </a:xfrm>
        </p:grpSpPr>
        <p:grpSp>
          <p:nvGrpSpPr>
            <p:cNvPr id="71901" name="Group 334"/>
            <p:cNvGrpSpPr>
              <a:grpSpLocks/>
            </p:cNvGrpSpPr>
            <p:nvPr/>
          </p:nvGrpSpPr>
          <p:grpSpPr bwMode="auto">
            <a:xfrm>
              <a:off x="7575550" y="2120900"/>
              <a:ext cx="536575" cy="615950"/>
              <a:chOff x="4772" y="1288"/>
              <a:chExt cx="338" cy="388"/>
            </a:xfrm>
          </p:grpSpPr>
          <p:pic>
            <p:nvPicPr>
              <p:cNvPr id="71903"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4782" y="1288"/>
                <a:ext cx="328"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04" name="WordArt 34"/>
              <p:cNvSpPr>
                <a:spLocks noChangeArrowheads="1" noChangeShapeType="1" noTextEdit="1"/>
              </p:cNvSpPr>
              <p:nvPr/>
            </p:nvSpPr>
            <p:spPr bwMode="auto">
              <a:xfrm>
                <a:off x="4838" y="1392"/>
                <a:ext cx="182" cy="16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38100" dist="38100" dir="2700000" algn="tl" rotWithShape="0">
                        <a:srgbClr val="000000">
                          <a:alpha val="43137"/>
                        </a:srgbClr>
                      </a:outerShdw>
                    </a:effectLst>
                    <a:latin typeface="Arial Black"/>
                    <a:ea typeface="Arial Black"/>
                    <a:cs typeface="Arial Black"/>
                  </a:rPr>
                  <a:t>PN</a:t>
                </a:r>
              </a:p>
            </p:txBody>
          </p:sp>
          <p:sp>
            <p:nvSpPr>
              <p:cNvPr id="300" name="Rectangle 331"/>
              <p:cNvSpPr>
                <a:spLocks noChangeArrowheads="1"/>
              </p:cNvSpPr>
              <p:nvPr/>
            </p:nvSpPr>
            <p:spPr bwMode="auto">
              <a:xfrm>
                <a:off x="4772" y="1292"/>
                <a:ext cx="335"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71902" name="AutoShape 338"/>
            <p:cNvSpPr>
              <a:spLocks noChangeArrowheads="1"/>
            </p:cNvSpPr>
            <p:nvPr/>
          </p:nvSpPr>
          <p:spPr bwMode="auto">
            <a:xfrm>
              <a:off x="7416800" y="21336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grpSp>
        <p:nvGrpSpPr>
          <p:cNvPr id="71883" name="Group 259"/>
          <p:cNvGrpSpPr>
            <a:grpSpLocks/>
          </p:cNvGrpSpPr>
          <p:nvPr/>
        </p:nvGrpSpPr>
        <p:grpSpPr bwMode="auto">
          <a:xfrm>
            <a:off x="3590925" y="1265238"/>
            <a:ext cx="388938" cy="342900"/>
            <a:chOff x="5016500" y="2393950"/>
            <a:chExt cx="717550" cy="609600"/>
          </a:xfrm>
        </p:grpSpPr>
        <p:grpSp>
          <p:nvGrpSpPr>
            <p:cNvPr id="71896" name="Group 335"/>
            <p:cNvGrpSpPr>
              <a:grpSpLocks/>
            </p:cNvGrpSpPr>
            <p:nvPr/>
          </p:nvGrpSpPr>
          <p:grpSpPr bwMode="auto">
            <a:xfrm>
              <a:off x="5187950" y="2393950"/>
              <a:ext cx="546100" cy="609600"/>
              <a:chOff x="3268" y="1396"/>
              <a:chExt cx="344" cy="384"/>
            </a:xfrm>
          </p:grpSpPr>
          <p:pic>
            <p:nvPicPr>
              <p:cNvPr id="71898"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3276" y="1414"/>
                <a:ext cx="336"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9" name="WordArt 34"/>
              <p:cNvSpPr>
                <a:spLocks noChangeArrowheads="1" noChangeShapeType="1" noTextEdit="1"/>
              </p:cNvSpPr>
              <p:nvPr/>
            </p:nvSpPr>
            <p:spPr bwMode="auto">
              <a:xfrm>
                <a:off x="3352" y="1505"/>
                <a:ext cx="159" cy="167"/>
              </a:xfrm>
              <a:prstGeom prst="rect">
                <a:avLst/>
              </a:prstGeom>
            </p:spPr>
            <p:txBody>
              <a:bodyPr wrap="none" fromWordArt="1">
                <a:prstTxWarp prst="textPlain">
                  <a:avLst>
                    <a:gd name="adj" fmla="val 50000"/>
                  </a:avLst>
                </a:prstTxWarp>
              </a:bodyPr>
              <a:lstStyle/>
              <a:p>
                <a:r>
                  <a:rPr lang="en-US" sz="3600" i="1"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PA</a:t>
                </a:r>
              </a:p>
            </p:txBody>
          </p:sp>
          <p:sp>
            <p:nvSpPr>
              <p:cNvPr id="306" name="Rectangle 332"/>
              <p:cNvSpPr>
                <a:spLocks noChangeArrowheads="1"/>
              </p:cNvSpPr>
              <p:nvPr/>
            </p:nvSpPr>
            <p:spPr bwMode="auto">
              <a:xfrm>
                <a:off x="3274" y="1396"/>
                <a:ext cx="328"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71897" name="AutoShape 340"/>
            <p:cNvSpPr>
              <a:spLocks noChangeArrowheads="1"/>
            </p:cNvSpPr>
            <p:nvPr/>
          </p:nvSpPr>
          <p:spPr bwMode="auto">
            <a:xfrm>
              <a:off x="5016500" y="24130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grpSp>
        <p:nvGrpSpPr>
          <p:cNvPr id="71884" name="Group 258"/>
          <p:cNvGrpSpPr>
            <a:grpSpLocks/>
          </p:cNvGrpSpPr>
          <p:nvPr/>
        </p:nvGrpSpPr>
        <p:grpSpPr bwMode="auto">
          <a:xfrm>
            <a:off x="3597275" y="3289300"/>
            <a:ext cx="381000" cy="342900"/>
            <a:chOff x="5041900" y="5264150"/>
            <a:chExt cx="706438" cy="609600"/>
          </a:xfrm>
        </p:grpSpPr>
        <p:grpSp>
          <p:nvGrpSpPr>
            <p:cNvPr id="71891" name="Group 336"/>
            <p:cNvGrpSpPr>
              <a:grpSpLocks/>
            </p:cNvGrpSpPr>
            <p:nvPr/>
          </p:nvGrpSpPr>
          <p:grpSpPr bwMode="auto">
            <a:xfrm>
              <a:off x="5213350" y="5264150"/>
              <a:ext cx="534988" cy="609600"/>
              <a:chOff x="3284" y="3156"/>
              <a:chExt cx="337" cy="384"/>
            </a:xfrm>
          </p:grpSpPr>
          <p:pic>
            <p:nvPicPr>
              <p:cNvPr id="71893"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3284" y="3156"/>
                <a:ext cx="337"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4" name="WordArt 34"/>
              <p:cNvSpPr>
                <a:spLocks noChangeArrowheads="1" noChangeShapeType="1" noTextEdit="1"/>
              </p:cNvSpPr>
              <p:nvPr/>
            </p:nvSpPr>
            <p:spPr bwMode="auto">
              <a:xfrm>
                <a:off x="3357" y="3263"/>
                <a:ext cx="159" cy="16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PT</a:t>
                </a:r>
              </a:p>
            </p:txBody>
          </p:sp>
          <p:sp>
            <p:nvSpPr>
              <p:cNvPr id="312" name="Rectangle 327"/>
              <p:cNvSpPr>
                <a:spLocks noChangeArrowheads="1"/>
              </p:cNvSpPr>
              <p:nvPr/>
            </p:nvSpPr>
            <p:spPr bwMode="auto">
              <a:xfrm>
                <a:off x="3284" y="3156"/>
                <a:ext cx="334"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71892" name="AutoShape 341"/>
            <p:cNvSpPr>
              <a:spLocks noChangeArrowheads="1"/>
            </p:cNvSpPr>
            <p:nvPr/>
          </p:nvSpPr>
          <p:spPr bwMode="auto">
            <a:xfrm>
              <a:off x="5041900" y="52705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grpSp>
        <p:nvGrpSpPr>
          <p:cNvPr id="71885" name="Group 261"/>
          <p:cNvGrpSpPr>
            <a:grpSpLocks/>
          </p:cNvGrpSpPr>
          <p:nvPr/>
        </p:nvGrpSpPr>
        <p:grpSpPr bwMode="auto">
          <a:xfrm>
            <a:off x="3506788" y="5330825"/>
            <a:ext cx="376237" cy="347663"/>
            <a:chOff x="7416800" y="2120900"/>
            <a:chExt cx="695325" cy="615950"/>
          </a:xfrm>
        </p:grpSpPr>
        <p:grpSp>
          <p:nvGrpSpPr>
            <p:cNvPr id="71886" name="Group 334"/>
            <p:cNvGrpSpPr>
              <a:grpSpLocks/>
            </p:cNvGrpSpPr>
            <p:nvPr/>
          </p:nvGrpSpPr>
          <p:grpSpPr bwMode="auto">
            <a:xfrm>
              <a:off x="7575550" y="2120900"/>
              <a:ext cx="536575" cy="615950"/>
              <a:chOff x="4772" y="1288"/>
              <a:chExt cx="338" cy="388"/>
            </a:xfrm>
          </p:grpSpPr>
          <p:pic>
            <p:nvPicPr>
              <p:cNvPr id="71888"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4782" y="1288"/>
                <a:ext cx="328"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9" name="WordArt 34"/>
              <p:cNvSpPr>
                <a:spLocks noChangeArrowheads="1" noChangeShapeType="1" noTextEdit="1"/>
              </p:cNvSpPr>
              <p:nvPr/>
            </p:nvSpPr>
            <p:spPr bwMode="auto">
              <a:xfrm>
                <a:off x="4838" y="1392"/>
                <a:ext cx="182" cy="16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38100" dist="38100" dir="2700000" algn="tl" rotWithShape="0">
                        <a:srgbClr val="000000">
                          <a:alpha val="43137"/>
                        </a:srgbClr>
                      </a:outerShdw>
                    </a:effectLst>
                    <a:latin typeface="Arial Black"/>
                    <a:ea typeface="Arial Black"/>
                    <a:cs typeface="Arial Black"/>
                  </a:rPr>
                  <a:t>PD</a:t>
                </a:r>
              </a:p>
            </p:txBody>
          </p:sp>
          <p:sp>
            <p:nvSpPr>
              <p:cNvPr id="307" name="Rectangle 331"/>
              <p:cNvSpPr>
                <a:spLocks noChangeArrowheads="1"/>
              </p:cNvSpPr>
              <p:nvPr/>
            </p:nvSpPr>
            <p:spPr bwMode="auto">
              <a:xfrm>
                <a:off x="4772" y="1292"/>
                <a:ext cx="335"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71887" name="AutoShape 338"/>
            <p:cNvSpPr>
              <a:spLocks noChangeArrowheads="1"/>
            </p:cNvSpPr>
            <p:nvPr/>
          </p:nvSpPr>
          <p:spPr bwMode="auto">
            <a:xfrm>
              <a:off x="7416800" y="21336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730"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73731" name="Text Box 1028"/>
          <p:cNvSpPr txBox="1">
            <a:spLocks noChangeArrowheads="1"/>
          </p:cNvSpPr>
          <p:nvPr/>
        </p:nvSpPr>
        <p:spPr bwMode="auto">
          <a:xfrm>
            <a:off x="3155950" y="8839200"/>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102</a:t>
            </a:r>
          </a:p>
        </p:txBody>
      </p:sp>
      <p:grpSp>
        <p:nvGrpSpPr>
          <p:cNvPr id="73732" name="Group 1029"/>
          <p:cNvGrpSpPr>
            <a:grpSpLocks/>
          </p:cNvGrpSpPr>
          <p:nvPr/>
        </p:nvGrpSpPr>
        <p:grpSpPr bwMode="auto">
          <a:xfrm>
            <a:off x="1863725" y="96838"/>
            <a:ext cx="4632325" cy="1022350"/>
            <a:chOff x="1174" y="61"/>
            <a:chExt cx="2918" cy="644"/>
          </a:xfrm>
        </p:grpSpPr>
        <p:sp>
          <p:nvSpPr>
            <p:cNvPr id="73733"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73734"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descr="30%"/>
          <p:cNvSpPr>
            <a:spLocks noChangeArrowheads="1"/>
          </p:cNvSpPr>
          <p:nvPr/>
        </p:nvSpPr>
        <p:spPr bwMode="auto">
          <a:xfrm>
            <a:off x="560388" y="1963738"/>
            <a:ext cx="1393825" cy="4810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p>
        </p:txBody>
      </p:sp>
      <p:sp>
        <p:nvSpPr>
          <p:cNvPr id="74754" name="Rectangle 3" descr="30%"/>
          <p:cNvSpPr>
            <a:spLocks noChangeArrowheads="1"/>
          </p:cNvSpPr>
          <p:nvPr/>
        </p:nvSpPr>
        <p:spPr bwMode="auto">
          <a:xfrm>
            <a:off x="2071688" y="1963738"/>
            <a:ext cx="1393825" cy="4810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p>
        </p:txBody>
      </p:sp>
      <p:sp>
        <p:nvSpPr>
          <p:cNvPr id="74755" name="Rectangle 4" descr="30%"/>
          <p:cNvSpPr>
            <a:spLocks noChangeArrowheads="1"/>
          </p:cNvSpPr>
          <p:nvPr/>
        </p:nvSpPr>
        <p:spPr bwMode="auto">
          <a:xfrm>
            <a:off x="3565525" y="1962150"/>
            <a:ext cx="1393825" cy="4794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lnSpc>
                <a:spcPct val="50000"/>
              </a:lnSpc>
            </a:pPr>
            <a:endParaRPr lang="es-MX" sz="1900"/>
          </a:p>
        </p:txBody>
      </p:sp>
      <p:sp>
        <p:nvSpPr>
          <p:cNvPr id="74756" name="Rectangle 5" descr="30%"/>
          <p:cNvSpPr>
            <a:spLocks noChangeArrowheads="1"/>
          </p:cNvSpPr>
          <p:nvPr/>
        </p:nvSpPr>
        <p:spPr bwMode="auto">
          <a:xfrm>
            <a:off x="5048250" y="1965325"/>
            <a:ext cx="1358900" cy="482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p>
        </p:txBody>
      </p:sp>
      <p:sp>
        <p:nvSpPr>
          <p:cNvPr id="74757" name="Rectangle 6" descr="Narrow horizontal"/>
          <p:cNvSpPr>
            <a:spLocks noChangeArrowheads="1"/>
          </p:cNvSpPr>
          <p:nvPr/>
        </p:nvSpPr>
        <p:spPr bwMode="auto">
          <a:xfrm>
            <a:off x="3582988" y="6276975"/>
            <a:ext cx="13589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58" name="Rectangle 7" descr="40%"/>
          <p:cNvSpPr>
            <a:spLocks noChangeArrowheads="1"/>
          </p:cNvSpPr>
          <p:nvPr/>
        </p:nvSpPr>
        <p:spPr bwMode="auto">
          <a:xfrm>
            <a:off x="3571875" y="2586038"/>
            <a:ext cx="1358900"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759" name="Text Box 8"/>
          <p:cNvSpPr txBox="1">
            <a:spLocks noChangeArrowheads="1"/>
          </p:cNvSpPr>
          <p:nvPr/>
        </p:nvSpPr>
        <p:spPr bwMode="auto">
          <a:xfrm>
            <a:off x="5949950" y="120650"/>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20</a:t>
            </a:r>
          </a:p>
        </p:txBody>
      </p:sp>
      <p:sp>
        <p:nvSpPr>
          <p:cNvPr id="99337" name="Text Box 9"/>
          <p:cNvSpPr txBox="1">
            <a:spLocks noChangeArrowheads="1"/>
          </p:cNvSpPr>
          <p:nvPr/>
        </p:nvSpPr>
        <p:spPr bwMode="auto">
          <a:xfrm>
            <a:off x="889000" y="990600"/>
            <a:ext cx="5470525" cy="374650"/>
          </a:xfrm>
          <a:prstGeom prst="rect">
            <a:avLst/>
          </a:prstGeom>
          <a:noFill/>
          <a:ln w="9525">
            <a:noFill/>
            <a:miter lim="800000"/>
            <a:headEnd/>
            <a:tailEnd/>
          </a:ln>
          <a:effectLst>
            <a:outerShdw blurRad="63500" dist="46662" dir="3284183" algn="ctr" rotWithShape="0">
              <a:srgbClr val="CCCCCC">
                <a:alpha val="74998"/>
              </a:srgbClr>
            </a:outerShdw>
          </a:effectLst>
        </p:spPr>
        <p:txBody>
          <a:bodyPr lIns="86173" tIns="43087" rIns="86173" bIns="43087">
            <a:spAutoFit/>
          </a:bodyPr>
          <a:lstStyle/>
          <a:p>
            <a:pPr defTabSz="862013">
              <a:spcBef>
                <a:spcPct val="50000"/>
              </a:spcBef>
              <a:defRPr/>
            </a:pPr>
            <a:r>
              <a:rPr lang="es-ES" sz="1900" b="1" i="1">
                <a:latin typeface="Comic Sans MS" pitchFamily="1" charset="0"/>
                <a:ea typeface="ＭＳ Ｐゴシック" pitchFamily="1" charset="-128"/>
                <a:cs typeface="ＭＳ Ｐゴシック" pitchFamily="1" charset="-128"/>
              </a:rPr>
              <a:t>Los libros del Nuevo Testamento en orden</a:t>
            </a:r>
          </a:p>
        </p:txBody>
      </p:sp>
      <p:sp>
        <p:nvSpPr>
          <p:cNvPr id="74761" name="Text Box 10"/>
          <p:cNvSpPr txBox="1">
            <a:spLocks noChangeArrowheads="1"/>
          </p:cNvSpPr>
          <p:nvPr/>
        </p:nvSpPr>
        <p:spPr bwMode="auto">
          <a:xfrm>
            <a:off x="336550" y="1333500"/>
            <a:ext cx="62214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900" b="1">
                <a:latin typeface="Comic Sans MS" charset="0"/>
              </a:rPr>
              <a:t>Del “archivo de Jesús” el Nuevo Testamento solo cubre unos 100 años de la historia del evangelio y la iglesia primitiva</a:t>
            </a:r>
            <a:r>
              <a:rPr lang="en-US" sz="900" b="1">
                <a:latin typeface="Comic Sans MS" charset="0"/>
              </a:rPr>
              <a:t>.  Hace muchos años el Nuevo Testamento se organizó en cuatro temas principales…</a:t>
            </a:r>
          </a:p>
        </p:txBody>
      </p:sp>
      <p:sp>
        <p:nvSpPr>
          <p:cNvPr id="74762" name="Text Box 11"/>
          <p:cNvSpPr txBox="1">
            <a:spLocks noChangeArrowheads="1"/>
          </p:cNvSpPr>
          <p:nvPr/>
        </p:nvSpPr>
        <p:spPr bwMode="auto">
          <a:xfrm>
            <a:off x="976313" y="1668463"/>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(4)</a:t>
            </a:r>
          </a:p>
        </p:txBody>
      </p:sp>
      <p:sp>
        <p:nvSpPr>
          <p:cNvPr id="74763" name="Text Box 12"/>
          <p:cNvSpPr txBox="1">
            <a:spLocks noChangeArrowheads="1"/>
          </p:cNvSpPr>
          <p:nvPr/>
        </p:nvSpPr>
        <p:spPr bwMode="auto">
          <a:xfrm>
            <a:off x="2419350" y="1663700"/>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(1)</a:t>
            </a:r>
          </a:p>
        </p:txBody>
      </p:sp>
      <p:sp>
        <p:nvSpPr>
          <p:cNvPr id="74764" name="Text Box 13"/>
          <p:cNvSpPr txBox="1">
            <a:spLocks noChangeArrowheads="1"/>
          </p:cNvSpPr>
          <p:nvPr/>
        </p:nvSpPr>
        <p:spPr bwMode="auto">
          <a:xfrm>
            <a:off x="3925888" y="1673225"/>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(21)</a:t>
            </a:r>
          </a:p>
        </p:txBody>
      </p:sp>
      <p:sp>
        <p:nvSpPr>
          <p:cNvPr id="74765" name="Text Box 14"/>
          <p:cNvSpPr txBox="1">
            <a:spLocks noChangeArrowheads="1"/>
          </p:cNvSpPr>
          <p:nvPr/>
        </p:nvSpPr>
        <p:spPr bwMode="auto">
          <a:xfrm>
            <a:off x="5389563" y="1673225"/>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(1)</a:t>
            </a:r>
          </a:p>
        </p:txBody>
      </p:sp>
      <p:sp>
        <p:nvSpPr>
          <p:cNvPr id="74766" name="Text Box 15"/>
          <p:cNvSpPr txBox="1">
            <a:spLocks noChangeArrowheads="1"/>
          </p:cNvSpPr>
          <p:nvPr/>
        </p:nvSpPr>
        <p:spPr bwMode="auto">
          <a:xfrm>
            <a:off x="1952625" y="2605088"/>
            <a:ext cx="16303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Bef>
                <a:spcPct val="50000"/>
              </a:spcBef>
            </a:pPr>
            <a:r>
              <a:rPr lang="en-US" sz="1900" b="1">
                <a:latin typeface="Helvetica" charset="0"/>
              </a:rPr>
              <a:t>Hechos de los apóstoles</a:t>
            </a:r>
          </a:p>
        </p:txBody>
      </p:sp>
      <p:sp>
        <p:nvSpPr>
          <p:cNvPr id="74767" name="Text Box 16"/>
          <p:cNvSpPr txBox="1">
            <a:spLocks noChangeArrowheads="1"/>
          </p:cNvSpPr>
          <p:nvPr/>
        </p:nvSpPr>
        <p:spPr bwMode="auto">
          <a:xfrm>
            <a:off x="533400" y="2562225"/>
            <a:ext cx="15017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a:latin typeface="Helvetica" charset="0"/>
              </a:rPr>
              <a:t>Los evangelios:</a:t>
            </a:r>
            <a:endParaRPr lang="en-US" sz="1300" b="1">
              <a:latin typeface="Helvetica" charset="0"/>
            </a:endParaRPr>
          </a:p>
          <a:p>
            <a:pPr algn="ctr">
              <a:lnSpc>
                <a:spcPct val="45000"/>
              </a:lnSpc>
              <a:spcBef>
                <a:spcPct val="50000"/>
              </a:spcBef>
            </a:pPr>
            <a:r>
              <a:rPr lang="en-US" sz="1700" b="1">
                <a:latin typeface="Helvetica" charset="0"/>
              </a:rPr>
              <a:t>Mateo*</a:t>
            </a:r>
          </a:p>
          <a:p>
            <a:pPr algn="ctr">
              <a:lnSpc>
                <a:spcPct val="45000"/>
              </a:lnSpc>
              <a:spcBef>
                <a:spcPct val="50000"/>
              </a:spcBef>
            </a:pPr>
            <a:r>
              <a:rPr lang="en-US" sz="1700" b="1">
                <a:latin typeface="Helvetica" charset="0"/>
              </a:rPr>
              <a:t>Marcos*</a:t>
            </a:r>
          </a:p>
          <a:p>
            <a:pPr algn="ctr">
              <a:lnSpc>
                <a:spcPct val="45000"/>
              </a:lnSpc>
              <a:spcBef>
                <a:spcPct val="50000"/>
              </a:spcBef>
            </a:pPr>
            <a:r>
              <a:rPr lang="en-US" sz="1700" b="1">
                <a:latin typeface="Helvetica" charset="0"/>
              </a:rPr>
              <a:t>Lucas*</a:t>
            </a:r>
          </a:p>
          <a:p>
            <a:pPr algn="ctr">
              <a:lnSpc>
                <a:spcPct val="45000"/>
              </a:lnSpc>
              <a:spcBef>
                <a:spcPct val="50000"/>
              </a:spcBef>
            </a:pPr>
            <a:r>
              <a:rPr lang="en-US" sz="1700" b="1">
                <a:latin typeface="Helvetica" charset="0"/>
              </a:rPr>
              <a:t> Juan</a:t>
            </a:r>
          </a:p>
          <a:p>
            <a:pPr algn="ctr">
              <a:lnSpc>
                <a:spcPct val="45000"/>
              </a:lnSpc>
              <a:spcBef>
                <a:spcPct val="50000"/>
              </a:spcBef>
            </a:pPr>
            <a:r>
              <a:rPr lang="en-US" sz="1300" b="1">
                <a:latin typeface="Helvetica" charset="0"/>
              </a:rPr>
              <a:t>--------</a:t>
            </a:r>
          </a:p>
        </p:txBody>
      </p:sp>
      <p:sp>
        <p:nvSpPr>
          <p:cNvPr id="74768" name="Text Box 17"/>
          <p:cNvSpPr txBox="1">
            <a:spLocks noChangeArrowheads="1"/>
          </p:cNvSpPr>
          <p:nvPr/>
        </p:nvSpPr>
        <p:spPr bwMode="auto">
          <a:xfrm>
            <a:off x="4905375" y="2628900"/>
            <a:ext cx="16224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900" b="1">
                <a:latin typeface="Helvetica" charset="0"/>
              </a:rPr>
              <a:t>El Apocalipsis</a:t>
            </a:r>
          </a:p>
        </p:txBody>
      </p:sp>
      <p:sp>
        <p:nvSpPr>
          <p:cNvPr id="74769" name="Rectangle 18"/>
          <p:cNvSpPr>
            <a:spLocks noChangeArrowheads="1"/>
          </p:cNvSpPr>
          <p:nvPr/>
        </p:nvSpPr>
        <p:spPr bwMode="auto">
          <a:xfrm>
            <a:off x="3560763" y="2557463"/>
            <a:ext cx="1393825" cy="58943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Times" charset="0"/>
            </a:endParaRPr>
          </a:p>
        </p:txBody>
      </p:sp>
      <p:sp>
        <p:nvSpPr>
          <p:cNvPr id="74770" name="Rectangle 19"/>
          <p:cNvSpPr>
            <a:spLocks noChangeArrowheads="1"/>
          </p:cNvSpPr>
          <p:nvPr/>
        </p:nvSpPr>
        <p:spPr bwMode="auto">
          <a:xfrm>
            <a:off x="2071688" y="2584450"/>
            <a:ext cx="1393825" cy="8239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Helvetica" charset="0"/>
            </a:endParaRPr>
          </a:p>
        </p:txBody>
      </p:sp>
      <p:sp>
        <p:nvSpPr>
          <p:cNvPr id="74771" name="Rectangle 20"/>
          <p:cNvSpPr>
            <a:spLocks noChangeArrowheads="1"/>
          </p:cNvSpPr>
          <p:nvPr/>
        </p:nvSpPr>
        <p:spPr bwMode="auto">
          <a:xfrm>
            <a:off x="584200" y="2582863"/>
            <a:ext cx="1393825" cy="2498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Times" charset="0"/>
            </a:endParaRPr>
          </a:p>
        </p:txBody>
      </p:sp>
      <p:sp>
        <p:nvSpPr>
          <p:cNvPr id="74772" name="Rectangle 21"/>
          <p:cNvSpPr>
            <a:spLocks noChangeArrowheads="1"/>
          </p:cNvSpPr>
          <p:nvPr/>
        </p:nvSpPr>
        <p:spPr bwMode="auto">
          <a:xfrm>
            <a:off x="5049838" y="2587625"/>
            <a:ext cx="1376362" cy="720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Helvetica" charset="0"/>
            </a:endParaRPr>
          </a:p>
        </p:txBody>
      </p:sp>
      <p:sp>
        <p:nvSpPr>
          <p:cNvPr id="74773" name="AutoShape 23"/>
          <p:cNvSpPr>
            <a:spLocks noChangeArrowheads="1"/>
          </p:cNvSpPr>
          <p:nvPr/>
        </p:nvSpPr>
        <p:spPr bwMode="auto">
          <a:xfrm>
            <a:off x="742950" y="5348288"/>
            <a:ext cx="2576513" cy="496887"/>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74774" name="Text Box 24"/>
          <p:cNvSpPr txBox="1">
            <a:spLocks noChangeArrowheads="1"/>
          </p:cNvSpPr>
          <p:nvPr/>
        </p:nvSpPr>
        <p:spPr bwMode="auto">
          <a:xfrm>
            <a:off x="654050" y="5345113"/>
            <a:ext cx="27559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s-MX" sz="1300" b="1">
              <a:latin typeface="Helvetica" charset="0"/>
            </a:endParaRPr>
          </a:p>
        </p:txBody>
      </p:sp>
      <p:sp>
        <p:nvSpPr>
          <p:cNvPr id="74775" name="AutoShape 25"/>
          <p:cNvSpPr>
            <a:spLocks noChangeArrowheads="1"/>
          </p:cNvSpPr>
          <p:nvPr/>
        </p:nvSpPr>
        <p:spPr bwMode="auto">
          <a:xfrm>
            <a:off x="3224213" y="5375275"/>
            <a:ext cx="511175"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lIns="86173" tIns="43087" rIns="86173" bIns="43087">
            <a:spAutoFit/>
          </a:bodyPr>
          <a:lstStyle/>
          <a:p>
            <a:endParaRPr lang="en-US"/>
          </a:p>
        </p:txBody>
      </p:sp>
      <p:sp>
        <p:nvSpPr>
          <p:cNvPr id="74776" name="AutoShape 27" descr="Light upward diagonal"/>
          <p:cNvSpPr>
            <a:spLocks noChangeArrowheads="1"/>
          </p:cNvSpPr>
          <p:nvPr/>
        </p:nvSpPr>
        <p:spPr bwMode="auto">
          <a:xfrm>
            <a:off x="723900" y="6034088"/>
            <a:ext cx="2576513" cy="334962"/>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74777" name="Text Box 28"/>
          <p:cNvSpPr txBox="1">
            <a:spLocks noChangeArrowheads="1"/>
          </p:cNvSpPr>
          <p:nvPr/>
        </p:nvSpPr>
        <p:spPr bwMode="auto">
          <a:xfrm>
            <a:off x="565150" y="6048375"/>
            <a:ext cx="27559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300" b="1">
              <a:latin typeface="Helvetica" charset="0"/>
            </a:endParaRPr>
          </a:p>
        </p:txBody>
      </p:sp>
      <p:sp>
        <p:nvSpPr>
          <p:cNvPr id="74778" name="AutoShape 29"/>
          <p:cNvSpPr>
            <a:spLocks noChangeArrowheads="1"/>
          </p:cNvSpPr>
          <p:nvPr/>
        </p:nvSpPr>
        <p:spPr bwMode="auto">
          <a:xfrm>
            <a:off x="3219450" y="5965825"/>
            <a:ext cx="511175"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lIns="86173" tIns="43087" rIns="86173" bIns="43087">
            <a:spAutoFit/>
          </a:bodyPr>
          <a:lstStyle/>
          <a:p>
            <a:endParaRPr lang="en-US"/>
          </a:p>
        </p:txBody>
      </p:sp>
      <p:sp>
        <p:nvSpPr>
          <p:cNvPr id="74779" name="AutoShape 30" descr="Light upward diagonal"/>
          <p:cNvSpPr>
            <a:spLocks noChangeArrowheads="1"/>
          </p:cNvSpPr>
          <p:nvPr/>
        </p:nvSpPr>
        <p:spPr bwMode="auto">
          <a:xfrm>
            <a:off x="5194300" y="3403600"/>
            <a:ext cx="1111250" cy="88265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80" name="AutoShape 31"/>
          <p:cNvSpPr>
            <a:spLocks noChangeArrowheads="1"/>
          </p:cNvSpPr>
          <p:nvPr/>
        </p:nvSpPr>
        <p:spPr bwMode="auto">
          <a:xfrm flipH="1">
            <a:off x="4767263" y="3629025"/>
            <a:ext cx="492125" cy="431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4781" name="AutoShape 32" descr="Light upward diagonal"/>
          <p:cNvSpPr>
            <a:spLocks noChangeArrowheads="1"/>
          </p:cNvSpPr>
          <p:nvPr/>
        </p:nvSpPr>
        <p:spPr bwMode="auto">
          <a:xfrm>
            <a:off x="2224088" y="4186238"/>
            <a:ext cx="1111250" cy="88265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82" name="AutoShape 33"/>
          <p:cNvSpPr>
            <a:spLocks noChangeArrowheads="1"/>
          </p:cNvSpPr>
          <p:nvPr/>
        </p:nvSpPr>
        <p:spPr bwMode="auto">
          <a:xfrm>
            <a:off x="3222625" y="4406900"/>
            <a:ext cx="511175"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4783" name="AutoShape 34" descr="Light upward diagonal"/>
          <p:cNvSpPr>
            <a:spLocks noChangeArrowheads="1"/>
          </p:cNvSpPr>
          <p:nvPr/>
        </p:nvSpPr>
        <p:spPr bwMode="auto">
          <a:xfrm>
            <a:off x="768350" y="6594475"/>
            <a:ext cx="2576513" cy="186055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84" name="AutoShape 35"/>
          <p:cNvSpPr>
            <a:spLocks noChangeArrowheads="1"/>
          </p:cNvSpPr>
          <p:nvPr/>
        </p:nvSpPr>
        <p:spPr bwMode="auto">
          <a:xfrm>
            <a:off x="3219450" y="7240588"/>
            <a:ext cx="511175" cy="4175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4785" name="Text Box 36" descr="Light upward diagonal"/>
          <p:cNvSpPr txBox="1">
            <a:spLocks noChangeArrowheads="1"/>
          </p:cNvSpPr>
          <p:nvPr/>
        </p:nvSpPr>
        <p:spPr bwMode="auto">
          <a:xfrm>
            <a:off x="788988" y="6643688"/>
            <a:ext cx="265906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spcBef>
                <a:spcPct val="50000"/>
              </a:spcBef>
            </a:pPr>
            <a:r>
              <a:rPr lang="en-US" sz="1500" b="1">
                <a:latin typeface="Helvetica" charset="0"/>
              </a:rPr>
              <a:t>En Jerusalé esta noche, ese equipo _______ de noticias:</a:t>
            </a:r>
            <a:br>
              <a:rPr lang="en-US" sz="1500" b="1">
                <a:latin typeface="Helvetica" charset="0"/>
              </a:rPr>
            </a:br>
            <a:r>
              <a:rPr lang="en-US" sz="1500" b="1">
                <a:latin typeface="Helvetica" charset="0"/>
              </a:rPr>
              <a:t>Santiago,</a:t>
            </a:r>
            <a:br>
              <a:rPr lang="en-US" sz="1500" b="1">
                <a:latin typeface="Helvetica" charset="0"/>
              </a:rPr>
            </a:br>
            <a:r>
              <a:rPr lang="en-US" sz="1500" b="1">
                <a:latin typeface="Helvetica" charset="0"/>
              </a:rPr>
              <a:t>Pedro,</a:t>
            </a:r>
            <a:br>
              <a:rPr lang="en-US" sz="1500" b="1">
                <a:latin typeface="Helvetica" charset="0"/>
              </a:rPr>
            </a:br>
            <a:r>
              <a:rPr lang="en-US" sz="1500" b="1">
                <a:latin typeface="Helvetica" charset="0"/>
              </a:rPr>
              <a:t>Juan y</a:t>
            </a:r>
            <a:br>
              <a:rPr lang="en-US" sz="1500" b="1">
                <a:latin typeface="Helvetica" charset="0"/>
              </a:rPr>
            </a:br>
            <a:r>
              <a:rPr lang="en-US" sz="1500" b="1">
                <a:latin typeface="Helvetica" charset="0"/>
              </a:rPr>
              <a:t> Judas.</a:t>
            </a:r>
          </a:p>
        </p:txBody>
      </p:sp>
      <p:sp>
        <p:nvSpPr>
          <p:cNvPr id="99365" name="Line 37"/>
          <p:cNvSpPr>
            <a:spLocks noChangeShapeType="1"/>
          </p:cNvSpPr>
          <p:nvPr/>
        </p:nvSpPr>
        <p:spPr bwMode="auto">
          <a:xfrm>
            <a:off x="3735388" y="4192588"/>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9366" name="Line 38"/>
          <p:cNvSpPr>
            <a:spLocks noChangeShapeType="1"/>
          </p:cNvSpPr>
          <p:nvPr/>
        </p:nvSpPr>
        <p:spPr bwMode="auto">
          <a:xfrm>
            <a:off x="3713163" y="5030788"/>
            <a:ext cx="1041400"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9367" name="Line 39"/>
          <p:cNvSpPr>
            <a:spLocks noChangeShapeType="1"/>
          </p:cNvSpPr>
          <p:nvPr/>
        </p:nvSpPr>
        <p:spPr bwMode="auto">
          <a:xfrm>
            <a:off x="3708400" y="5964238"/>
            <a:ext cx="1039813"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9368" name="Line 40"/>
          <p:cNvSpPr>
            <a:spLocks noChangeShapeType="1"/>
          </p:cNvSpPr>
          <p:nvPr/>
        </p:nvSpPr>
        <p:spPr bwMode="auto">
          <a:xfrm>
            <a:off x="3581400" y="6281738"/>
            <a:ext cx="1392238"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9369" name="Line 41"/>
          <p:cNvSpPr>
            <a:spLocks noChangeShapeType="1"/>
          </p:cNvSpPr>
          <p:nvPr/>
        </p:nvSpPr>
        <p:spPr bwMode="auto">
          <a:xfrm>
            <a:off x="3738563" y="6777038"/>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9370" name="Line 42"/>
          <p:cNvSpPr>
            <a:spLocks noChangeShapeType="1"/>
          </p:cNvSpPr>
          <p:nvPr/>
        </p:nvSpPr>
        <p:spPr bwMode="auto">
          <a:xfrm>
            <a:off x="3716338" y="7073900"/>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9371" name="Line 43"/>
          <p:cNvSpPr>
            <a:spLocks noChangeShapeType="1"/>
          </p:cNvSpPr>
          <p:nvPr/>
        </p:nvSpPr>
        <p:spPr bwMode="auto">
          <a:xfrm>
            <a:off x="3556000" y="3025775"/>
            <a:ext cx="1392238"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9372" name="Line 44"/>
          <p:cNvSpPr>
            <a:spLocks noChangeShapeType="1"/>
          </p:cNvSpPr>
          <p:nvPr/>
        </p:nvSpPr>
        <p:spPr bwMode="auto">
          <a:xfrm>
            <a:off x="3732213" y="3517900"/>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74794" name="Text Box 45"/>
          <p:cNvSpPr txBox="1">
            <a:spLocks noChangeArrowheads="1"/>
          </p:cNvSpPr>
          <p:nvPr/>
        </p:nvSpPr>
        <p:spPr bwMode="auto">
          <a:xfrm>
            <a:off x="989013" y="8821738"/>
            <a:ext cx="561498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i="1" u="sng">
                <a:latin typeface="Century Gothic" charset="0"/>
              </a:rPr>
              <a:t>La ayuda para el estudio #35 constituye una versión terminada.</a:t>
            </a:r>
          </a:p>
        </p:txBody>
      </p:sp>
      <p:sp>
        <p:nvSpPr>
          <p:cNvPr id="74795" name="Text Box 46"/>
          <p:cNvSpPr txBox="1">
            <a:spLocks noChangeArrowheads="1"/>
          </p:cNvSpPr>
          <p:nvPr/>
        </p:nvSpPr>
        <p:spPr bwMode="auto">
          <a:xfrm>
            <a:off x="688975" y="4300538"/>
            <a:ext cx="121443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Bef>
                <a:spcPct val="50000"/>
              </a:spcBef>
            </a:pPr>
            <a:r>
              <a:rPr lang="en-US" sz="1500" b="1">
                <a:latin typeface="Helvetica" charset="0"/>
              </a:rPr>
              <a:t>*Sinóptico:</a:t>
            </a:r>
            <a:endParaRPr lang="en-US" sz="2300" b="1" baseline="-25000"/>
          </a:p>
        </p:txBody>
      </p:sp>
      <p:sp>
        <p:nvSpPr>
          <p:cNvPr id="74796" name="Text Box 49"/>
          <p:cNvSpPr txBox="1">
            <a:spLocks noChangeArrowheads="1"/>
          </p:cNvSpPr>
          <p:nvPr/>
        </p:nvSpPr>
        <p:spPr bwMode="auto">
          <a:xfrm>
            <a:off x="3627438" y="2527300"/>
            <a:ext cx="12922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500" b="1">
                <a:latin typeface="Helvetica" charset="0"/>
              </a:rPr>
              <a:t>Las epístolas</a:t>
            </a:r>
            <a:endParaRPr lang="en-US" sz="1300" b="1">
              <a:latin typeface="Helvetica" charset="0"/>
            </a:endParaRPr>
          </a:p>
          <a:p>
            <a:pPr algn="ctr">
              <a:lnSpc>
                <a:spcPct val="90000"/>
              </a:lnSpc>
              <a:spcBef>
                <a:spcPct val="50000"/>
              </a:spcBef>
            </a:pPr>
            <a:r>
              <a:rPr lang="en-US" sz="1300" b="1" i="1">
                <a:latin typeface="Helvetica" charset="0"/>
              </a:rPr>
              <a:t>Cartas de Pablo:</a:t>
            </a:r>
          </a:p>
        </p:txBody>
      </p:sp>
      <p:sp>
        <p:nvSpPr>
          <p:cNvPr id="74797" name="Text Box 50"/>
          <p:cNvSpPr txBox="1">
            <a:spLocks noChangeArrowheads="1"/>
          </p:cNvSpPr>
          <p:nvPr/>
        </p:nvSpPr>
        <p:spPr bwMode="auto">
          <a:xfrm>
            <a:off x="3694113" y="3543300"/>
            <a:ext cx="11826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pt-BR" sz="1300" b="1">
                <a:latin typeface="Helvetica" charset="0"/>
              </a:rPr>
              <a:t>Romanos</a:t>
            </a:r>
          </a:p>
          <a:p>
            <a:pPr>
              <a:lnSpc>
                <a:spcPct val="90000"/>
              </a:lnSpc>
            </a:pPr>
            <a:r>
              <a:rPr lang="pt-BR" sz="1300" b="1">
                <a:latin typeface="Helvetica" charset="0"/>
              </a:rPr>
              <a:t>1 Corintios</a:t>
            </a:r>
          </a:p>
          <a:p>
            <a:pPr>
              <a:lnSpc>
                <a:spcPct val="90000"/>
              </a:lnSpc>
            </a:pPr>
            <a:r>
              <a:rPr lang="pt-BR" sz="1300" b="1">
                <a:latin typeface="Helvetica" charset="0"/>
              </a:rPr>
              <a:t>2 Corintios</a:t>
            </a:r>
            <a:endParaRPr lang="en-US" sz="1300" b="1">
              <a:latin typeface="Helvetica" charset="0"/>
            </a:endParaRPr>
          </a:p>
        </p:txBody>
      </p:sp>
      <p:sp>
        <p:nvSpPr>
          <p:cNvPr id="74798" name="Text Box 51"/>
          <p:cNvSpPr txBox="1">
            <a:spLocks noChangeArrowheads="1"/>
          </p:cNvSpPr>
          <p:nvPr/>
        </p:nvSpPr>
        <p:spPr bwMode="auto">
          <a:xfrm>
            <a:off x="3667125" y="4217988"/>
            <a:ext cx="113188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300" b="1">
                <a:latin typeface="Helvetica" charset="0"/>
              </a:rPr>
              <a:t>Gálatas</a:t>
            </a:r>
          </a:p>
          <a:p>
            <a:pPr algn="ctr">
              <a:lnSpc>
                <a:spcPct val="90000"/>
              </a:lnSpc>
            </a:pPr>
            <a:r>
              <a:rPr lang="en-US" sz="1300" b="1">
                <a:latin typeface="Helvetica" charset="0"/>
              </a:rPr>
              <a:t>Efesios</a:t>
            </a:r>
          </a:p>
          <a:p>
            <a:pPr algn="ctr">
              <a:lnSpc>
                <a:spcPct val="90000"/>
              </a:lnSpc>
            </a:pPr>
            <a:r>
              <a:rPr lang="en-US" sz="1300" b="1">
                <a:latin typeface="Helvetica" charset="0"/>
              </a:rPr>
              <a:t>Filipenses</a:t>
            </a:r>
          </a:p>
          <a:p>
            <a:pPr algn="ctr">
              <a:lnSpc>
                <a:spcPct val="90000"/>
              </a:lnSpc>
            </a:pPr>
            <a:r>
              <a:rPr lang="en-US" sz="1300" b="1">
                <a:latin typeface="Helvetica" charset="0"/>
              </a:rPr>
              <a:t>Colosenses</a:t>
            </a:r>
          </a:p>
        </p:txBody>
      </p:sp>
      <p:sp>
        <p:nvSpPr>
          <p:cNvPr id="74799" name="Text Box 52"/>
          <p:cNvSpPr txBox="1">
            <a:spLocks noChangeArrowheads="1"/>
          </p:cNvSpPr>
          <p:nvPr/>
        </p:nvSpPr>
        <p:spPr bwMode="auto">
          <a:xfrm>
            <a:off x="3443288" y="5006975"/>
            <a:ext cx="16192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300" b="1">
                <a:latin typeface="Helvetica" charset="0"/>
              </a:rPr>
              <a:t>1 Tesalonicenses</a:t>
            </a:r>
          </a:p>
          <a:p>
            <a:pPr algn="ctr">
              <a:lnSpc>
                <a:spcPct val="90000"/>
              </a:lnSpc>
            </a:pPr>
            <a:r>
              <a:rPr lang="en-US" sz="1300" b="1">
                <a:latin typeface="Helvetica" charset="0"/>
              </a:rPr>
              <a:t>2 Tesalonicenses</a:t>
            </a:r>
          </a:p>
          <a:p>
            <a:pPr algn="ctr">
              <a:lnSpc>
                <a:spcPct val="90000"/>
              </a:lnSpc>
            </a:pPr>
            <a:r>
              <a:rPr lang="en-US" sz="1300" b="1">
                <a:latin typeface="Helvetica" charset="0"/>
              </a:rPr>
              <a:t>1 Timoteo</a:t>
            </a:r>
          </a:p>
          <a:p>
            <a:pPr algn="ctr">
              <a:lnSpc>
                <a:spcPct val="90000"/>
              </a:lnSpc>
            </a:pPr>
            <a:r>
              <a:rPr lang="en-US" sz="1300" b="1">
                <a:latin typeface="Helvetica" charset="0"/>
              </a:rPr>
              <a:t>2 Timoteo</a:t>
            </a:r>
          </a:p>
          <a:p>
            <a:pPr algn="ctr">
              <a:lnSpc>
                <a:spcPct val="90000"/>
              </a:lnSpc>
            </a:pPr>
            <a:r>
              <a:rPr lang="en-US" sz="1300" b="1">
                <a:latin typeface="Helvetica" charset="0"/>
              </a:rPr>
              <a:t>Tito</a:t>
            </a:r>
          </a:p>
        </p:txBody>
      </p:sp>
      <p:sp>
        <p:nvSpPr>
          <p:cNvPr id="74800" name="Text Box 53"/>
          <p:cNvSpPr txBox="1">
            <a:spLocks noChangeArrowheads="1"/>
          </p:cNvSpPr>
          <p:nvPr/>
        </p:nvSpPr>
        <p:spPr bwMode="auto">
          <a:xfrm>
            <a:off x="3671888" y="5973763"/>
            <a:ext cx="11620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latin typeface="Helvetica" charset="0"/>
              </a:rPr>
              <a:t>Filemón</a:t>
            </a:r>
          </a:p>
        </p:txBody>
      </p:sp>
      <p:sp>
        <p:nvSpPr>
          <p:cNvPr id="74801" name="Text Box 54"/>
          <p:cNvSpPr txBox="1">
            <a:spLocks noChangeArrowheads="1"/>
          </p:cNvSpPr>
          <p:nvPr/>
        </p:nvSpPr>
        <p:spPr bwMode="auto">
          <a:xfrm>
            <a:off x="3595688" y="6291263"/>
            <a:ext cx="14462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500" b="1" i="1">
                <a:latin typeface="Helvetica" charset="0"/>
              </a:rPr>
              <a:t>Cartas de otros:</a:t>
            </a:r>
            <a:endParaRPr lang="en-US" sz="1500" b="1">
              <a:latin typeface="Helvetica" charset="0"/>
            </a:endParaRPr>
          </a:p>
        </p:txBody>
      </p:sp>
      <p:sp>
        <p:nvSpPr>
          <p:cNvPr id="74802" name="Text Box 55"/>
          <p:cNvSpPr txBox="1">
            <a:spLocks noChangeArrowheads="1"/>
          </p:cNvSpPr>
          <p:nvPr/>
        </p:nvSpPr>
        <p:spPr bwMode="auto">
          <a:xfrm>
            <a:off x="3573463" y="6904038"/>
            <a:ext cx="14478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endParaRPr lang="en-US" sz="1300" b="1">
              <a:latin typeface="Helvetica" charset="0"/>
            </a:endParaRPr>
          </a:p>
          <a:p>
            <a:pPr algn="ctr">
              <a:lnSpc>
                <a:spcPct val="90000"/>
              </a:lnSpc>
            </a:pPr>
            <a:r>
              <a:rPr lang="pt-BR" sz="1300" b="1">
                <a:latin typeface="Helvetica" charset="0"/>
              </a:rPr>
              <a:t>Santiago</a:t>
            </a:r>
          </a:p>
          <a:p>
            <a:pPr algn="ctr">
              <a:lnSpc>
                <a:spcPct val="90000"/>
              </a:lnSpc>
            </a:pPr>
            <a:r>
              <a:rPr lang="pt-BR" sz="1300" b="1">
                <a:latin typeface="Helvetica" charset="0"/>
              </a:rPr>
              <a:t>1 Pedro</a:t>
            </a:r>
          </a:p>
          <a:p>
            <a:pPr algn="ctr">
              <a:lnSpc>
                <a:spcPct val="90000"/>
              </a:lnSpc>
            </a:pPr>
            <a:r>
              <a:rPr lang="pt-BR" sz="1300" b="1">
                <a:latin typeface="Helvetica" charset="0"/>
              </a:rPr>
              <a:t>2 Pedro</a:t>
            </a:r>
          </a:p>
          <a:p>
            <a:pPr algn="ctr">
              <a:lnSpc>
                <a:spcPct val="90000"/>
              </a:lnSpc>
            </a:pPr>
            <a:r>
              <a:rPr lang="pt-BR" sz="1300" b="1">
                <a:latin typeface="Helvetica" charset="0"/>
              </a:rPr>
              <a:t>1 Juan</a:t>
            </a:r>
          </a:p>
          <a:p>
            <a:pPr algn="ctr">
              <a:lnSpc>
                <a:spcPct val="90000"/>
              </a:lnSpc>
            </a:pPr>
            <a:r>
              <a:rPr lang="pt-BR" sz="1300" b="1">
                <a:latin typeface="Helvetica" charset="0"/>
              </a:rPr>
              <a:t>2 Juan</a:t>
            </a:r>
          </a:p>
          <a:p>
            <a:pPr algn="ctr">
              <a:lnSpc>
                <a:spcPct val="90000"/>
              </a:lnSpc>
            </a:pPr>
            <a:r>
              <a:rPr lang="pt-BR" sz="1300" b="1">
                <a:latin typeface="Helvetica" charset="0"/>
              </a:rPr>
              <a:t>3 Juan</a:t>
            </a:r>
          </a:p>
          <a:p>
            <a:pPr algn="ctr">
              <a:lnSpc>
                <a:spcPct val="90000"/>
              </a:lnSpc>
            </a:pPr>
            <a:r>
              <a:rPr lang="pt-BR" sz="1300" b="1">
                <a:latin typeface="Helvetica" charset="0"/>
              </a:rPr>
              <a:t>Judas</a:t>
            </a:r>
            <a:endParaRPr lang="en-US" sz="1300" b="1">
              <a:latin typeface="Helvetica" charset="0"/>
            </a:endParaRPr>
          </a:p>
        </p:txBody>
      </p:sp>
      <p:sp>
        <p:nvSpPr>
          <p:cNvPr id="74803" name="Text Box 56"/>
          <p:cNvSpPr txBox="1">
            <a:spLocks noChangeArrowheads="1"/>
          </p:cNvSpPr>
          <p:nvPr/>
        </p:nvSpPr>
        <p:spPr bwMode="auto">
          <a:xfrm>
            <a:off x="3817938" y="6777038"/>
            <a:ext cx="86201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latin typeface="Helvetica" charset="0"/>
              </a:rPr>
              <a:t>Hebreo</a:t>
            </a:r>
          </a:p>
        </p:txBody>
      </p:sp>
      <p:sp>
        <p:nvSpPr>
          <p:cNvPr id="74804" name="Line 67"/>
          <p:cNvSpPr>
            <a:spLocks noChangeShapeType="1"/>
          </p:cNvSpPr>
          <p:nvPr/>
        </p:nvSpPr>
        <p:spPr bwMode="auto">
          <a:xfrm>
            <a:off x="681038" y="2135188"/>
            <a:ext cx="1033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05" name="Line 68"/>
          <p:cNvSpPr>
            <a:spLocks noChangeShapeType="1"/>
          </p:cNvSpPr>
          <p:nvPr/>
        </p:nvSpPr>
        <p:spPr bwMode="auto">
          <a:xfrm>
            <a:off x="687388" y="2319338"/>
            <a:ext cx="1033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06" name="Text Box 69"/>
          <p:cNvSpPr txBox="1">
            <a:spLocks noChangeArrowheads="1"/>
          </p:cNvSpPr>
          <p:nvPr/>
        </p:nvSpPr>
        <p:spPr bwMode="auto">
          <a:xfrm>
            <a:off x="1651000" y="1839913"/>
            <a:ext cx="190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t>y</a:t>
            </a:r>
          </a:p>
        </p:txBody>
      </p:sp>
      <p:sp>
        <p:nvSpPr>
          <p:cNvPr id="74807" name="Line 70"/>
          <p:cNvSpPr>
            <a:spLocks noChangeShapeType="1"/>
          </p:cNvSpPr>
          <p:nvPr/>
        </p:nvSpPr>
        <p:spPr bwMode="auto">
          <a:xfrm>
            <a:off x="2246313" y="2105025"/>
            <a:ext cx="1031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08" name="Line 71"/>
          <p:cNvSpPr>
            <a:spLocks noChangeShapeType="1"/>
          </p:cNvSpPr>
          <p:nvPr/>
        </p:nvSpPr>
        <p:spPr bwMode="auto">
          <a:xfrm>
            <a:off x="2246313" y="2252663"/>
            <a:ext cx="1031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09" name="Line 72"/>
          <p:cNvSpPr>
            <a:spLocks noChangeShapeType="1"/>
          </p:cNvSpPr>
          <p:nvPr/>
        </p:nvSpPr>
        <p:spPr bwMode="auto">
          <a:xfrm>
            <a:off x="2251075" y="2400300"/>
            <a:ext cx="1033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0" name="Line 73"/>
          <p:cNvSpPr>
            <a:spLocks noChangeShapeType="1"/>
          </p:cNvSpPr>
          <p:nvPr/>
        </p:nvSpPr>
        <p:spPr bwMode="auto">
          <a:xfrm>
            <a:off x="3752850" y="2141538"/>
            <a:ext cx="1033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1" name="Line 74"/>
          <p:cNvSpPr>
            <a:spLocks noChangeShapeType="1"/>
          </p:cNvSpPr>
          <p:nvPr/>
        </p:nvSpPr>
        <p:spPr bwMode="auto">
          <a:xfrm>
            <a:off x="3752850" y="2325688"/>
            <a:ext cx="1033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2" name="Line 75"/>
          <p:cNvSpPr>
            <a:spLocks noChangeShapeType="1"/>
          </p:cNvSpPr>
          <p:nvPr/>
        </p:nvSpPr>
        <p:spPr bwMode="auto">
          <a:xfrm>
            <a:off x="5200650" y="2141538"/>
            <a:ext cx="1033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3" name="Line 76"/>
          <p:cNvSpPr>
            <a:spLocks noChangeShapeType="1"/>
          </p:cNvSpPr>
          <p:nvPr/>
        </p:nvSpPr>
        <p:spPr bwMode="auto">
          <a:xfrm>
            <a:off x="5200650" y="2325688"/>
            <a:ext cx="1033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4" name="Line 77"/>
          <p:cNvSpPr>
            <a:spLocks noChangeShapeType="1"/>
          </p:cNvSpPr>
          <p:nvPr/>
        </p:nvSpPr>
        <p:spPr bwMode="auto">
          <a:xfrm>
            <a:off x="5287963" y="3646488"/>
            <a:ext cx="925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5" name="Line 78"/>
          <p:cNvSpPr>
            <a:spLocks noChangeShapeType="1"/>
          </p:cNvSpPr>
          <p:nvPr/>
        </p:nvSpPr>
        <p:spPr bwMode="auto">
          <a:xfrm>
            <a:off x="5270500" y="3876675"/>
            <a:ext cx="9255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6" name="Line 79"/>
          <p:cNvSpPr>
            <a:spLocks noChangeShapeType="1"/>
          </p:cNvSpPr>
          <p:nvPr/>
        </p:nvSpPr>
        <p:spPr bwMode="auto">
          <a:xfrm>
            <a:off x="5265738" y="4121150"/>
            <a:ext cx="925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7" name="Line 80"/>
          <p:cNvSpPr>
            <a:spLocks noChangeShapeType="1"/>
          </p:cNvSpPr>
          <p:nvPr/>
        </p:nvSpPr>
        <p:spPr bwMode="auto">
          <a:xfrm>
            <a:off x="831850" y="4691063"/>
            <a:ext cx="923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8" name="Line 81"/>
          <p:cNvSpPr>
            <a:spLocks noChangeShapeType="1"/>
          </p:cNvSpPr>
          <p:nvPr/>
        </p:nvSpPr>
        <p:spPr bwMode="auto">
          <a:xfrm>
            <a:off x="827088" y="4935538"/>
            <a:ext cx="9255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19" name="Line 82"/>
          <p:cNvSpPr>
            <a:spLocks noChangeShapeType="1"/>
          </p:cNvSpPr>
          <p:nvPr/>
        </p:nvSpPr>
        <p:spPr bwMode="auto">
          <a:xfrm>
            <a:off x="827088" y="5702300"/>
            <a:ext cx="2354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20" name="Line 83"/>
          <p:cNvSpPr>
            <a:spLocks noChangeShapeType="1"/>
          </p:cNvSpPr>
          <p:nvPr/>
        </p:nvSpPr>
        <p:spPr bwMode="auto">
          <a:xfrm>
            <a:off x="2297113" y="4565650"/>
            <a:ext cx="1028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21" name="Line 84"/>
          <p:cNvSpPr>
            <a:spLocks noChangeShapeType="1"/>
          </p:cNvSpPr>
          <p:nvPr/>
        </p:nvSpPr>
        <p:spPr bwMode="auto">
          <a:xfrm>
            <a:off x="2282825" y="4733925"/>
            <a:ext cx="1028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22" name="Line 85"/>
          <p:cNvSpPr>
            <a:spLocks noChangeShapeType="1"/>
          </p:cNvSpPr>
          <p:nvPr/>
        </p:nvSpPr>
        <p:spPr bwMode="auto">
          <a:xfrm>
            <a:off x="2284413" y="4932363"/>
            <a:ext cx="1028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23" name="Line 86"/>
          <p:cNvSpPr>
            <a:spLocks noChangeShapeType="1"/>
          </p:cNvSpPr>
          <p:nvPr/>
        </p:nvSpPr>
        <p:spPr bwMode="auto">
          <a:xfrm>
            <a:off x="2286000" y="4373563"/>
            <a:ext cx="1028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24" name="Line 88"/>
          <p:cNvSpPr>
            <a:spLocks noChangeShapeType="1"/>
          </p:cNvSpPr>
          <p:nvPr/>
        </p:nvSpPr>
        <p:spPr bwMode="auto">
          <a:xfrm>
            <a:off x="814388" y="6248400"/>
            <a:ext cx="2354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25" name="Text Box 89"/>
          <p:cNvSpPr txBox="1">
            <a:spLocks noChangeArrowheads="1"/>
          </p:cNvSpPr>
          <p:nvPr/>
        </p:nvSpPr>
        <p:spPr bwMode="auto">
          <a:xfrm>
            <a:off x="3017838" y="8442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74826" name="Text Box 91"/>
          <p:cNvSpPr txBox="1">
            <a:spLocks noChangeArrowheads="1"/>
          </p:cNvSpPr>
          <p:nvPr/>
        </p:nvSpPr>
        <p:spPr bwMode="auto">
          <a:xfrm>
            <a:off x="3149600" y="8455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103</a:t>
            </a:r>
          </a:p>
        </p:txBody>
      </p:sp>
      <p:sp>
        <p:nvSpPr>
          <p:cNvPr id="74827" name="Text Box 92"/>
          <p:cNvSpPr txBox="1">
            <a:spLocks noChangeArrowheads="1"/>
          </p:cNvSpPr>
          <p:nvPr/>
        </p:nvSpPr>
        <p:spPr bwMode="auto">
          <a:xfrm>
            <a:off x="2165350" y="1885950"/>
            <a:ext cx="13350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es-ES" b="1" baseline="-25000"/>
              <a:t>Asuntos </a:t>
            </a:r>
            <a:r>
              <a:rPr lang="es-ES" sz="2000" b="1" baseline="-25000"/>
              <a:t>relacionados con la iglesia</a:t>
            </a:r>
          </a:p>
        </p:txBody>
      </p:sp>
      <p:sp>
        <p:nvSpPr>
          <p:cNvPr id="74828" name="Text Box 93"/>
          <p:cNvSpPr txBox="1">
            <a:spLocks noChangeArrowheads="1"/>
          </p:cNvSpPr>
          <p:nvPr/>
        </p:nvSpPr>
        <p:spPr bwMode="auto">
          <a:xfrm>
            <a:off x="3868738" y="1939925"/>
            <a:ext cx="12541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40000"/>
              </a:lnSpc>
              <a:spcBef>
                <a:spcPct val="50000"/>
              </a:spcBef>
            </a:pPr>
            <a:r>
              <a:rPr lang="en-US" b="1" baseline="-25000"/>
              <a:t>Historia de</a:t>
            </a:r>
          </a:p>
          <a:p>
            <a:pPr>
              <a:lnSpc>
                <a:spcPct val="40000"/>
              </a:lnSpc>
              <a:spcBef>
                <a:spcPct val="50000"/>
              </a:spcBef>
            </a:pPr>
            <a:r>
              <a:rPr lang="en-US" b="1" baseline="-25000"/>
              <a:t> la iglesia</a:t>
            </a:r>
          </a:p>
        </p:txBody>
      </p:sp>
      <p:sp>
        <p:nvSpPr>
          <p:cNvPr id="74829" name="Text Box 94"/>
          <p:cNvSpPr txBox="1">
            <a:spLocks noChangeArrowheads="1"/>
          </p:cNvSpPr>
          <p:nvPr/>
        </p:nvSpPr>
        <p:spPr bwMode="auto">
          <a:xfrm>
            <a:off x="5394325" y="1979613"/>
            <a:ext cx="14589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sz="2000" b="1" baseline="-25000"/>
              <a:t>Eternidad y</a:t>
            </a:r>
          </a:p>
          <a:p>
            <a:pPr algn="ctr">
              <a:lnSpc>
                <a:spcPct val="40000"/>
              </a:lnSpc>
              <a:spcBef>
                <a:spcPct val="50000"/>
              </a:spcBef>
            </a:pPr>
            <a:r>
              <a:rPr lang="en-US" sz="2000" b="1" baseline="-25000"/>
              <a:t> futuro</a:t>
            </a:r>
          </a:p>
          <a:p>
            <a:pPr algn="ctr">
              <a:lnSpc>
                <a:spcPct val="40000"/>
              </a:lnSpc>
              <a:spcBef>
                <a:spcPct val="50000"/>
              </a:spcBef>
            </a:pPr>
            <a:endParaRPr lang="en-US" b="1" baseline="-25000"/>
          </a:p>
        </p:txBody>
      </p:sp>
      <p:sp>
        <p:nvSpPr>
          <p:cNvPr id="74830" name="Text Box 95"/>
          <p:cNvSpPr txBox="1">
            <a:spLocks noChangeArrowheads="1"/>
          </p:cNvSpPr>
          <p:nvPr/>
        </p:nvSpPr>
        <p:spPr bwMode="auto">
          <a:xfrm>
            <a:off x="434975" y="1949450"/>
            <a:ext cx="14795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b="1" baseline="-25000"/>
              <a:t>Datos y</a:t>
            </a:r>
          </a:p>
          <a:p>
            <a:pPr algn="ctr">
              <a:lnSpc>
                <a:spcPct val="40000"/>
              </a:lnSpc>
              <a:spcBef>
                <a:spcPct val="50000"/>
              </a:spcBef>
            </a:pPr>
            <a:r>
              <a:rPr lang="en-US" b="1" baseline="-25000"/>
              <a:t>teología</a:t>
            </a:r>
          </a:p>
          <a:p>
            <a:pPr algn="ctr">
              <a:lnSpc>
                <a:spcPct val="40000"/>
              </a:lnSpc>
              <a:spcBef>
                <a:spcPct val="50000"/>
              </a:spcBef>
            </a:pPr>
            <a:endParaRPr lang="en-US" b="1" baseline="-250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80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76803"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104</a:t>
            </a:r>
          </a:p>
        </p:txBody>
      </p:sp>
      <p:grpSp>
        <p:nvGrpSpPr>
          <p:cNvPr id="76804" name="Group 1029"/>
          <p:cNvGrpSpPr>
            <a:grpSpLocks/>
          </p:cNvGrpSpPr>
          <p:nvPr/>
        </p:nvGrpSpPr>
        <p:grpSpPr bwMode="auto">
          <a:xfrm>
            <a:off x="1863725" y="96838"/>
            <a:ext cx="4632325" cy="1022350"/>
            <a:chOff x="1174" y="61"/>
            <a:chExt cx="2918" cy="644"/>
          </a:xfrm>
        </p:grpSpPr>
        <p:sp>
          <p:nvSpPr>
            <p:cNvPr id="7680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7680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028"/>
          <p:cNvSpPr txBox="1">
            <a:spLocks noChangeArrowheads="1"/>
          </p:cNvSpPr>
          <p:nvPr/>
        </p:nvSpPr>
        <p:spPr bwMode="auto">
          <a:xfrm>
            <a:off x="1916113" y="752475"/>
            <a:ext cx="4405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sp>
        <p:nvSpPr>
          <p:cNvPr id="8194" name="Text Box 1029"/>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60</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115888" y="8737600"/>
            <a:ext cx="9921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endParaRPr lang="es-ES" sz="900">
              <a:latin typeface="Helvetica" charset="0"/>
            </a:endParaRPr>
          </a:p>
        </p:txBody>
      </p:sp>
      <p:sp>
        <p:nvSpPr>
          <p:cNvPr id="77826" name="Text Box 3"/>
          <p:cNvSpPr txBox="1">
            <a:spLocks noChangeArrowheads="1"/>
          </p:cNvSpPr>
          <p:nvPr/>
        </p:nvSpPr>
        <p:spPr bwMode="auto">
          <a:xfrm>
            <a:off x="6550025" y="53975"/>
            <a:ext cx="2428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173" tIns="43087" rIns="86173" bIns="43087" anchor="ctr">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a:latin typeface="Comic Sans MS" charset="0"/>
              </a:rPr>
              <a:t> </a:t>
            </a:r>
          </a:p>
        </p:txBody>
      </p:sp>
      <p:sp>
        <p:nvSpPr>
          <p:cNvPr id="100356" name="Text Box 4"/>
          <p:cNvSpPr txBox="1">
            <a:spLocks noChangeArrowheads="1"/>
          </p:cNvSpPr>
          <p:nvPr/>
        </p:nvSpPr>
        <p:spPr bwMode="auto">
          <a:xfrm>
            <a:off x="331788" y="990600"/>
            <a:ext cx="6202362" cy="436563"/>
          </a:xfrm>
          <a:prstGeom prst="rect">
            <a:avLst/>
          </a:prstGeom>
          <a:noFill/>
          <a:ln w="127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2300" b="1" i="1" smtClean="0">
                <a:latin typeface="Comic Sans MS" charset="0"/>
              </a:rPr>
              <a:t>inished Retrato del Señor Jesucristo</a:t>
            </a:r>
            <a:endParaRPr lang="es-ES" sz="2300" b="1" i="1" smtClean="0">
              <a:latin typeface="Wingdings 2" charset="0"/>
            </a:endParaRPr>
          </a:p>
        </p:txBody>
      </p:sp>
      <p:sp>
        <p:nvSpPr>
          <p:cNvPr id="77828" name="Text Box 5"/>
          <p:cNvSpPr txBox="1">
            <a:spLocks noChangeArrowheads="1"/>
          </p:cNvSpPr>
          <p:nvPr/>
        </p:nvSpPr>
        <p:spPr bwMode="auto">
          <a:xfrm>
            <a:off x="5948363" y="127000"/>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21</a:t>
            </a:r>
          </a:p>
        </p:txBody>
      </p:sp>
      <p:pic>
        <p:nvPicPr>
          <p:cNvPr id="100358" name="Picture 6" descr="Purple mesh"/>
          <p:cNvPicPr>
            <a:picLocks noChangeAspect="1" noChangeArrowheads="1"/>
          </p:cNvPicPr>
          <p:nvPr/>
        </p:nvPicPr>
        <p:blipFill>
          <a:blip r:embed="rId3">
            <a:lum bright="30000"/>
          </a:blip>
          <a:srcRect/>
          <a:stretch>
            <a:fillRect/>
          </a:stretch>
        </p:blipFill>
        <p:spPr bwMode="auto">
          <a:xfrm>
            <a:off x="290513" y="2828925"/>
            <a:ext cx="6300787" cy="5105400"/>
          </a:xfrm>
          <a:prstGeom prst="rect">
            <a:avLst/>
          </a:prstGeom>
          <a:noFill/>
          <a:ln w="28575">
            <a:solidFill>
              <a:schemeClr val="tx1"/>
            </a:solidFill>
            <a:miter lim="800000"/>
            <a:headEnd/>
            <a:tailEnd/>
          </a:ln>
          <a:effectLst>
            <a:outerShdw blurRad="63500" dist="143684" dir="2700000" algn="ctr" rotWithShape="0">
              <a:schemeClr val="tx1">
                <a:alpha val="74998"/>
              </a:schemeClr>
            </a:outerShdw>
          </a:effectLst>
        </p:spPr>
      </p:pic>
      <p:sp>
        <p:nvSpPr>
          <p:cNvPr id="77830" name="Rectangle 7"/>
          <p:cNvSpPr>
            <a:spLocks noChangeArrowheads="1"/>
          </p:cNvSpPr>
          <p:nvPr/>
        </p:nvSpPr>
        <p:spPr bwMode="auto">
          <a:xfrm>
            <a:off x="862013" y="3243263"/>
            <a:ext cx="5099050" cy="4445000"/>
          </a:xfrm>
          <a:prstGeom prst="rect">
            <a:avLst/>
          </a:prstGeom>
          <a:solidFill>
            <a:schemeClr val="bg1"/>
          </a:solidFill>
          <a:ln w="12700">
            <a:solidFill>
              <a:schemeClr val="tx1"/>
            </a:solidFill>
            <a:miter lim="800000"/>
            <a:headEnd/>
            <a:tailEnd/>
          </a:ln>
        </p:spPr>
        <p:txBody>
          <a:bodyPr wrap="none" lIns="86173" tIns="43087" rIns="86173" bIns="43087" anchor="ctr"/>
          <a:lstStyle/>
          <a:p>
            <a:pPr algn="ctr" defTabSz="862013"/>
            <a:endParaRPr lang="es-ES" sz="500">
              <a:latin typeface="Century Gothic" charset="0"/>
            </a:endParaRPr>
          </a:p>
        </p:txBody>
      </p:sp>
      <p:sp>
        <p:nvSpPr>
          <p:cNvPr id="77831" name="AutoShape 8"/>
          <p:cNvSpPr>
            <a:spLocks noChangeArrowheads="1"/>
          </p:cNvSpPr>
          <p:nvPr/>
        </p:nvSpPr>
        <p:spPr bwMode="auto">
          <a:xfrm>
            <a:off x="3559175" y="3463925"/>
            <a:ext cx="2252663" cy="1831975"/>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32" name="AutoShape 9"/>
          <p:cNvSpPr>
            <a:spLocks noChangeArrowheads="1"/>
          </p:cNvSpPr>
          <p:nvPr/>
        </p:nvSpPr>
        <p:spPr bwMode="auto">
          <a:xfrm>
            <a:off x="1019175" y="5681663"/>
            <a:ext cx="2252663" cy="1831975"/>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33" name="AutoShape 11"/>
          <p:cNvSpPr>
            <a:spLocks noChangeArrowheads="1"/>
          </p:cNvSpPr>
          <p:nvPr/>
        </p:nvSpPr>
        <p:spPr bwMode="auto">
          <a:xfrm>
            <a:off x="1017588" y="3454400"/>
            <a:ext cx="2252662" cy="1833563"/>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34" name="Rectangle 12"/>
          <p:cNvSpPr>
            <a:spLocks noChangeArrowheads="1"/>
          </p:cNvSpPr>
          <p:nvPr/>
        </p:nvSpPr>
        <p:spPr bwMode="auto">
          <a:xfrm>
            <a:off x="3627438" y="3503613"/>
            <a:ext cx="3079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3800" b="1">
                <a:latin typeface="Helvetica" charset="0"/>
              </a:rPr>
              <a:t>2</a:t>
            </a:r>
          </a:p>
        </p:txBody>
      </p:sp>
      <p:sp>
        <p:nvSpPr>
          <p:cNvPr id="77835" name="Rectangle 13"/>
          <p:cNvSpPr>
            <a:spLocks noChangeArrowheads="1"/>
          </p:cNvSpPr>
          <p:nvPr/>
        </p:nvSpPr>
        <p:spPr bwMode="auto">
          <a:xfrm>
            <a:off x="1074738" y="3525838"/>
            <a:ext cx="309562"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3800" b="1">
                <a:latin typeface="Helvetica" charset="0"/>
              </a:rPr>
              <a:t>1</a:t>
            </a:r>
          </a:p>
        </p:txBody>
      </p:sp>
      <p:sp>
        <p:nvSpPr>
          <p:cNvPr id="77836" name="Rectangle 14"/>
          <p:cNvSpPr>
            <a:spLocks noChangeArrowheads="1"/>
          </p:cNvSpPr>
          <p:nvPr/>
        </p:nvSpPr>
        <p:spPr bwMode="auto">
          <a:xfrm>
            <a:off x="1162050" y="5675313"/>
            <a:ext cx="30956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3800" b="1">
                <a:latin typeface="Helvetica" charset="0"/>
              </a:rPr>
              <a:t>3</a:t>
            </a:r>
          </a:p>
        </p:txBody>
      </p:sp>
      <p:sp>
        <p:nvSpPr>
          <p:cNvPr id="77837" name="Line 16"/>
          <p:cNvSpPr>
            <a:spLocks noChangeShapeType="1"/>
          </p:cNvSpPr>
          <p:nvPr/>
        </p:nvSpPr>
        <p:spPr bwMode="auto">
          <a:xfrm>
            <a:off x="1454150" y="3962400"/>
            <a:ext cx="157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Text Box 17"/>
          <p:cNvSpPr txBox="1">
            <a:spLocks noChangeArrowheads="1"/>
          </p:cNvSpPr>
          <p:nvPr/>
        </p:nvSpPr>
        <p:spPr bwMode="auto">
          <a:xfrm>
            <a:off x="1112838" y="4030663"/>
            <a:ext cx="20669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a:latin typeface="Helvetica" charset="0"/>
              </a:rPr>
              <a:t>A:__________         Como:________     Lo que             él:_________</a:t>
            </a:r>
          </a:p>
        </p:txBody>
      </p:sp>
      <p:sp>
        <p:nvSpPr>
          <p:cNvPr id="77839" name="Text Box 18"/>
          <p:cNvSpPr txBox="1">
            <a:spLocks noChangeArrowheads="1"/>
          </p:cNvSpPr>
          <p:nvPr/>
        </p:nvSpPr>
        <p:spPr bwMode="auto">
          <a:xfrm>
            <a:off x="3635375" y="4049713"/>
            <a:ext cx="20669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a:latin typeface="Helvetica" charset="0"/>
              </a:rPr>
              <a:t>A:__________         Como:________    Lo que  él:                      _________</a:t>
            </a:r>
          </a:p>
        </p:txBody>
      </p:sp>
      <p:sp>
        <p:nvSpPr>
          <p:cNvPr id="77840" name="Text Box 19"/>
          <p:cNvSpPr txBox="1">
            <a:spLocks noChangeArrowheads="1"/>
          </p:cNvSpPr>
          <p:nvPr/>
        </p:nvSpPr>
        <p:spPr bwMode="auto">
          <a:xfrm>
            <a:off x="1152525" y="6237288"/>
            <a:ext cx="20669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a:latin typeface="Helvetica" charset="0"/>
              </a:rPr>
              <a:t>A:__________         Como:________Lo que             él:_________</a:t>
            </a:r>
          </a:p>
        </p:txBody>
      </p:sp>
      <p:sp>
        <p:nvSpPr>
          <p:cNvPr id="77841" name="Line 22"/>
          <p:cNvSpPr>
            <a:spLocks noChangeShapeType="1"/>
          </p:cNvSpPr>
          <p:nvPr/>
        </p:nvSpPr>
        <p:spPr bwMode="auto">
          <a:xfrm>
            <a:off x="1550988" y="6118225"/>
            <a:ext cx="157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3"/>
          <p:cNvSpPr>
            <a:spLocks noChangeShapeType="1"/>
          </p:cNvSpPr>
          <p:nvPr/>
        </p:nvSpPr>
        <p:spPr bwMode="auto">
          <a:xfrm>
            <a:off x="4071938" y="3962400"/>
            <a:ext cx="157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Text Box 24"/>
          <p:cNvSpPr txBox="1">
            <a:spLocks noChangeArrowheads="1"/>
          </p:cNvSpPr>
          <p:nvPr/>
        </p:nvSpPr>
        <p:spPr bwMode="auto">
          <a:xfrm>
            <a:off x="752475" y="1241425"/>
            <a:ext cx="55372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5000"/>
              </a:lnSpc>
              <a:spcBef>
                <a:spcPct val="50000"/>
              </a:spcBef>
            </a:pPr>
            <a:r>
              <a:rPr lang="es-ES" sz="2800" b="1" baseline="-25000">
                <a:latin typeface="Comic Sans MS" charset="0"/>
              </a:rPr>
              <a:t>De los escritores de los evangelios: su público específico,su presentación única de la persona de Jesucristo y un objetivo fundamental comunicado en cada evangelio con la fecha aproximada de redacción.</a:t>
            </a:r>
          </a:p>
        </p:txBody>
      </p:sp>
      <p:grpSp>
        <p:nvGrpSpPr>
          <p:cNvPr id="77844" name="Group 25"/>
          <p:cNvGrpSpPr>
            <a:grpSpLocks/>
          </p:cNvGrpSpPr>
          <p:nvPr/>
        </p:nvGrpSpPr>
        <p:grpSpPr bwMode="auto">
          <a:xfrm>
            <a:off x="1503363" y="7481888"/>
            <a:ext cx="1519237" cy="471487"/>
            <a:chOff x="-1294" y="2235"/>
            <a:chExt cx="965" cy="306"/>
          </a:xfrm>
        </p:grpSpPr>
        <p:sp>
          <p:nvSpPr>
            <p:cNvPr id="77864" name="Rectangle 26"/>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lIns="86173" tIns="43087" rIns="86173" bIns="43087">
              <a:spAutoFit/>
            </a:bodyPr>
            <a:lstStyle/>
            <a:p>
              <a:endParaRPr lang="en-US"/>
            </a:p>
          </p:txBody>
        </p:sp>
        <p:sp>
          <p:nvSpPr>
            <p:cNvPr id="77865" name="Text Box 27"/>
            <p:cNvSpPr txBox="1">
              <a:spLocks noChangeArrowheads="1"/>
            </p:cNvSpPr>
            <p:nvPr/>
          </p:nvSpPr>
          <p:spPr bwMode="auto">
            <a:xfrm>
              <a:off x="-1238" y="2283"/>
              <a:ext cx="89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baseline="-25000"/>
                <a:t>_________A.D.</a:t>
              </a:r>
            </a:p>
          </p:txBody>
        </p:sp>
      </p:grpSp>
      <p:sp>
        <p:nvSpPr>
          <p:cNvPr id="77845" name="AutoShape 10"/>
          <p:cNvSpPr>
            <a:spLocks noChangeArrowheads="1"/>
          </p:cNvSpPr>
          <p:nvPr/>
        </p:nvSpPr>
        <p:spPr bwMode="auto">
          <a:xfrm>
            <a:off x="3557588" y="5653088"/>
            <a:ext cx="2252662" cy="1831975"/>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ES" sz="600">
              <a:latin typeface="Engravers MT" charset="0"/>
            </a:endParaRPr>
          </a:p>
        </p:txBody>
      </p:sp>
      <p:sp>
        <p:nvSpPr>
          <p:cNvPr id="77846" name="Rectangle 15"/>
          <p:cNvSpPr>
            <a:spLocks noChangeArrowheads="1"/>
          </p:cNvSpPr>
          <p:nvPr/>
        </p:nvSpPr>
        <p:spPr bwMode="auto">
          <a:xfrm>
            <a:off x="3597275" y="5645150"/>
            <a:ext cx="3095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3800" b="1">
                <a:latin typeface="Helvetica" charset="0"/>
              </a:rPr>
              <a:t>4</a:t>
            </a:r>
          </a:p>
        </p:txBody>
      </p:sp>
      <p:sp>
        <p:nvSpPr>
          <p:cNvPr id="77847" name="Text Box 20"/>
          <p:cNvSpPr txBox="1">
            <a:spLocks noChangeArrowheads="1"/>
          </p:cNvSpPr>
          <p:nvPr/>
        </p:nvSpPr>
        <p:spPr bwMode="auto">
          <a:xfrm>
            <a:off x="3711575" y="6203950"/>
            <a:ext cx="20669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a:latin typeface="Helvetica" charset="0"/>
              </a:rPr>
              <a:t>A:__________         Como:________      Lo que             é:_________</a:t>
            </a:r>
          </a:p>
        </p:txBody>
      </p:sp>
      <p:sp>
        <p:nvSpPr>
          <p:cNvPr id="77848" name="Line 21"/>
          <p:cNvSpPr>
            <a:spLocks noChangeShapeType="1"/>
          </p:cNvSpPr>
          <p:nvPr/>
        </p:nvSpPr>
        <p:spPr bwMode="auto">
          <a:xfrm>
            <a:off x="4033838" y="6083300"/>
            <a:ext cx="157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7849" name="Group 28"/>
          <p:cNvGrpSpPr>
            <a:grpSpLocks/>
          </p:cNvGrpSpPr>
          <p:nvPr/>
        </p:nvGrpSpPr>
        <p:grpSpPr bwMode="auto">
          <a:xfrm>
            <a:off x="4052888" y="7450138"/>
            <a:ext cx="1530350" cy="471487"/>
            <a:chOff x="-1294" y="2235"/>
            <a:chExt cx="965" cy="306"/>
          </a:xfrm>
        </p:grpSpPr>
        <p:sp>
          <p:nvSpPr>
            <p:cNvPr id="77862" name="Rectangle 29"/>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lIns="86173" tIns="43087" rIns="86173" bIns="43087">
              <a:spAutoFit/>
            </a:bodyPr>
            <a:lstStyle/>
            <a:p>
              <a:endParaRPr lang="en-US"/>
            </a:p>
          </p:txBody>
        </p:sp>
        <p:sp>
          <p:nvSpPr>
            <p:cNvPr id="77863" name="Text Box 30"/>
            <p:cNvSpPr txBox="1">
              <a:spLocks noChangeArrowheads="1"/>
            </p:cNvSpPr>
            <p:nvPr/>
          </p:nvSpPr>
          <p:spPr bwMode="auto">
            <a:xfrm>
              <a:off x="-1238" y="2283"/>
              <a:ext cx="89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baseline="-25000"/>
                <a:t>_________A.D.</a:t>
              </a:r>
            </a:p>
          </p:txBody>
        </p:sp>
      </p:grpSp>
      <p:grpSp>
        <p:nvGrpSpPr>
          <p:cNvPr id="77850" name="Group 31"/>
          <p:cNvGrpSpPr>
            <a:grpSpLocks/>
          </p:cNvGrpSpPr>
          <p:nvPr/>
        </p:nvGrpSpPr>
        <p:grpSpPr bwMode="auto">
          <a:xfrm>
            <a:off x="2692400" y="5010150"/>
            <a:ext cx="1460500" cy="1481138"/>
            <a:chOff x="245" y="3012"/>
            <a:chExt cx="1012" cy="963"/>
          </a:xfrm>
        </p:grpSpPr>
        <p:sp>
          <p:nvSpPr>
            <p:cNvPr id="100384" name="AutoShape 32"/>
            <p:cNvSpPr>
              <a:spLocks noChangeArrowheads="1"/>
            </p:cNvSpPr>
            <p:nvPr/>
          </p:nvSpPr>
          <p:spPr bwMode="auto">
            <a:xfrm rot="5407733">
              <a:off x="269" y="2979"/>
              <a:ext cx="963" cy="1012"/>
            </a:xfrm>
            <a:prstGeom prst="rtTriangle">
              <a:avLst/>
            </a:prstGeom>
            <a:solidFill>
              <a:schemeClr val="bg1"/>
            </a:solidFill>
            <a:ln w="130175">
              <a:solidFill>
                <a:schemeClr val="hlink"/>
              </a:solidFill>
              <a:miter lim="800000"/>
              <a:headEnd/>
              <a:tailEnd/>
            </a:ln>
            <a:effectLst>
              <a:outerShdw blurRad="63500" dist="91581" dir="3378596" algn="ctr" rotWithShape="0">
                <a:schemeClr val="tx1">
                  <a:alpha val="74998"/>
                </a:schemeClr>
              </a:outerShdw>
            </a:effectLst>
          </p:spPr>
          <p:txBody>
            <a:bodyPr rot="10800000" vert="eaVert" wrap="none" lIns="86173" tIns="43087" rIns="86173" bIns="43087" anchor="ctr"/>
            <a:lstStyle/>
            <a:p>
              <a:pPr algn="ctr" defTabSz="862013">
                <a:defRPr/>
              </a:pPr>
              <a:endParaRPr lang="es-ES" sz="1100" b="1">
                <a:latin typeface="Wingdings 2" pitchFamily="1" charset="2"/>
                <a:ea typeface="ＭＳ Ｐゴシック" pitchFamily="1" charset="-128"/>
                <a:cs typeface="ＭＳ Ｐゴシック" pitchFamily="1" charset="-128"/>
              </a:endParaRPr>
            </a:p>
          </p:txBody>
        </p:sp>
        <p:sp>
          <p:nvSpPr>
            <p:cNvPr id="77860" name="Line 33"/>
            <p:cNvSpPr>
              <a:spLocks noChangeShapeType="1"/>
            </p:cNvSpPr>
            <p:nvPr/>
          </p:nvSpPr>
          <p:spPr bwMode="auto">
            <a:xfrm flipV="1">
              <a:off x="338" y="3108"/>
              <a:ext cx="692" cy="64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rot="10800000" vert="eaVert" wrap="none" lIns="86173" tIns="43087" rIns="86173" bIns="43087" anchor="ctr"/>
            <a:lstStyle/>
            <a:p>
              <a:endParaRPr lang="en-US"/>
            </a:p>
          </p:txBody>
        </p:sp>
        <p:sp>
          <p:nvSpPr>
            <p:cNvPr id="77861" name="Line 34"/>
            <p:cNvSpPr>
              <a:spLocks noChangeShapeType="1"/>
            </p:cNvSpPr>
            <p:nvPr/>
          </p:nvSpPr>
          <p:spPr bwMode="auto">
            <a:xfrm flipV="1">
              <a:off x="321" y="3093"/>
              <a:ext cx="475" cy="4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rot="10800000" vert="eaVert" wrap="none" lIns="86173" tIns="43087" rIns="86173" bIns="43087" anchor="ctr"/>
            <a:lstStyle/>
            <a:p>
              <a:endParaRPr lang="en-US"/>
            </a:p>
          </p:txBody>
        </p:sp>
      </p:grpSp>
      <p:grpSp>
        <p:nvGrpSpPr>
          <p:cNvPr id="77851" name="Group 35"/>
          <p:cNvGrpSpPr>
            <a:grpSpLocks/>
          </p:cNvGrpSpPr>
          <p:nvPr/>
        </p:nvGrpSpPr>
        <p:grpSpPr bwMode="auto">
          <a:xfrm>
            <a:off x="1462088" y="3060700"/>
            <a:ext cx="1500187" cy="471488"/>
            <a:chOff x="-1294" y="2235"/>
            <a:chExt cx="965" cy="306"/>
          </a:xfrm>
        </p:grpSpPr>
        <p:sp>
          <p:nvSpPr>
            <p:cNvPr id="77857" name="Rectangle 36"/>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lIns="86173" tIns="43087" rIns="86173" bIns="43087">
              <a:spAutoFit/>
            </a:bodyPr>
            <a:lstStyle/>
            <a:p>
              <a:endParaRPr lang="en-US"/>
            </a:p>
          </p:txBody>
        </p:sp>
        <p:sp>
          <p:nvSpPr>
            <p:cNvPr id="77858" name="Text Box 37"/>
            <p:cNvSpPr txBox="1">
              <a:spLocks noChangeArrowheads="1"/>
            </p:cNvSpPr>
            <p:nvPr/>
          </p:nvSpPr>
          <p:spPr bwMode="auto">
            <a:xfrm>
              <a:off x="-1238" y="2283"/>
              <a:ext cx="89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aseline="-25000"/>
                <a:t>_________</a:t>
              </a:r>
              <a:r>
                <a:rPr lang="es-ES" sz="1900" b="1" baseline="-25000"/>
                <a:t>A</a:t>
              </a:r>
              <a:r>
                <a:rPr lang="es-ES" sz="1900" baseline="-25000"/>
                <a:t>.D.</a:t>
              </a:r>
            </a:p>
          </p:txBody>
        </p:sp>
      </p:grpSp>
      <p:grpSp>
        <p:nvGrpSpPr>
          <p:cNvPr id="77852" name="Group 38"/>
          <p:cNvGrpSpPr>
            <a:grpSpLocks/>
          </p:cNvGrpSpPr>
          <p:nvPr/>
        </p:nvGrpSpPr>
        <p:grpSpPr bwMode="auto">
          <a:xfrm>
            <a:off x="3960813" y="3062288"/>
            <a:ext cx="1622425" cy="471487"/>
            <a:chOff x="-1294" y="2235"/>
            <a:chExt cx="965" cy="306"/>
          </a:xfrm>
        </p:grpSpPr>
        <p:sp>
          <p:nvSpPr>
            <p:cNvPr id="77855" name="Rectangle 39"/>
            <p:cNvSpPr>
              <a:spLocks noChangeArrowheads="1"/>
            </p:cNvSpPr>
            <p:nvPr/>
          </p:nvSpPr>
          <p:spPr bwMode="auto">
            <a:xfrm>
              <a:off x="-1294" y="2235"/>
              <a:ext cx="965" cy="306"/>
            </a:xfrm>
            <a:prstGeom prst="rect">
              <a:avLst/>
            </a:prstGeom>
            <a:solidFill>
              <a:schemeClr val="accent1"/>
            </a:solidFill>
            <a:ln w="9525">
              <a:solidFill>
                <a:schemeClr val="tx1"/>
              </a:solidFill>
              <a:miter lim="800000"/>
              <a:headEnd/>
              <a:tailEnd/>
            </a:ln>
          </p:spPr>
          <p:txBody>
            <a:bodyPr lIns="86173" tIns="43087" rIns="86173" bIns="43087">
              <a:spAutoFit/>
            </a:bodyPr>
            <a:lstStyle/>
            <a:p>
              <a:endParaRPr lang="en-US"/>
            </a:p>
          </p:txBody>
        </p:sp>
        <p:sp>
          <p:nvSpPr>
            <p:cNvPr id="77856" name="Text Box 40"/>
            <p:cNvSpPr txBox="1">
              <a:spLocks noChangeArrowheads="1"/>
            </p:cNvSpPr>
            <p:nvPr/>
          </p:nvSpPr>
          <p:spPr bwMode="auto">
            <a:xfrm>
              <a:off x="-1238" y="2283"/>
              <a:ext cx="89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aseline="-25000"/>
                <a:t>_________</a:t>
              </a:r>
              <a:r>
                <a:rPr lang="es-ES" sz="1900" b="1" baseline="-25000"/>
                <a:t>A</a:t>
              </a:r>
              <a:r>
                <a:rPr lang="es-ES" sz="1900" baseline="-25000"/>
                <a:t>.D.</a:t>
              </a:r>
            </a:p>
          </p:txBody>
        </p:sp>
      </p:grpSp>
      <p:sp>
        <p:nvSpPr>
          <p:cNvPr id="77853" name="Text Box 42"/>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77854" name="Text Box 43"/>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874"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79875"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106</a:t>
            </a:r>
          </a:p>
        </p:txBody>
      </p:sp>
      <p:grpSp>
        <p:nvGrpSpPr>
          <p:cNvPr id="79876" name="Group 1029"/>
          <p:cNvGrpSpPr>
            <a:grpSpLocks/>
          </p:cNvGrpSpPr>
          <p:nvPr/>
        </p:nvGrpSpPr>
        <p:grpSpPr bwMode="auto">
          <a:xfrm>
            <a:off x="1863725" y="96838"/>
            <a:ext cx="4632325" cy="1022350"/>
            <a:chOff x="1174" y="61"/>
            <a:chExt cx="2918" cy="644"/>
          </a:xfrm>
        </p:grpSpPr>
        <p:sp>
          <p:nvSpPr>
            <p:cNvPr id="79877"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79878"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115888" y="8737600"/>
            <a:ext cx="9921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endParaRPr lang="es-ES" sz="900">
              <a:latin typeface="Helvetica" charset="0"/>
            </a:endParaRPr>
          </a:p>
        </p:txBody>
      </p:sp>
      <p:sp>
        <p:nvSpPr>
          <p:cNvPr id="80898" name="Text Box 3"/>
          <p:cNvSpPr txBox="1">
            <a:spLocks noChangeArrowheads="1"/>
          </p:cNvSpPr>
          <p:nvPr/>
        </p:nvSpPr>
        <p:spPr bwMode="auto">
          <a:xfrm>
            <a:off x="6550025" y="53975"/>
            <a:ext cx="2428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173" tIns="43087" rIns="86173" bIns="43087" anchor="ctr">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a:latin typeface="Comic Sans MS" charset="0"/>
              </a:rPr>
              <a:t> </a:t>
            </a:r>
          </a:p>
        </p:txBody>
      </p:sp>
      <p:sp>
        <p:nvSpPr>
          <p:cNvPr id="101380" name="Text Box 4"/>
          <p:cNvSpPr txBox="1">
            <a:spLocks noChangeArrowheads="1"/>
          </p:cNvSpPr>
          <p:nvPr/>
        </p:nvSpPr>
        <p:spPr bwMode="auto">
          <a:xfrm>
            <a:off x="2911475" y="2327275"/>
            <a:ext cx="3914775" cy="1489075"/>
          </a:xfrm>
          <a:prstGeom prst="rect">
            <a:avLst/>
          </a:prstGeom>
          <a:noFill/>
          <a:ln w="127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2300" b="1" i="1" smtClean="0"/>
              <a:t>Solo tenemos que observar los primeros versículos del evangelio de Juan ,capítulo uno…</a:t>
            </a:r>
          </a:p>
        </p:txBody>
      </p:sp>
      <p:sp>
        <p:nvSpPr>
          <p:cNvPr id="80900" name="Text Box 5"/>
          <p:cNvSpPr txBox="1">
            <a:spLocks noChangeArrowheads="1"/>
          </p:cNvSpPr>
          <p:nvPr/>
        </p:nvSpPr>
        <p:spPr bwMode="auto">
          <a:xfrm>
            <a:off x="5948363" y="134938"/>
            <a:ext cx="6858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22</a:t>
            </a:r>
          </a:p>
        </p:txBody>
      </p:sp>
      <p:sp>
        <p:nvSpPr>
          <p:cNvPr id="80901" name="Text Box 6"/>
          <p:cNvSpPr txBox="1">
            <a:spLocks noChangeArrowheads="1"/>
          </p:cNvSpPr>
          <p:nvPr/>
        </p:nvSpPr>
        <p:spPr bwMode="auto">
          <a:xfrm>
            <a:off x="1490663" y="2913063"/>
            <a:ext cx="28352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100">
              <a:latin typeface="Times" charset="0"/>
            </a:endParaRPr>
          </a:p>
        </p:txBody>
      </p:sp>
      <p:sp>
        <p:nvSpPr>
          <p:cNvPr id="101393" name="Text Box 17"/>
          <p:cNvSpPr txBox="1">
            <a:spLocks noChangeArrowheads="1"/>
          </p:cNvSpPr>
          <p:nvPr/>
        </p:nvSpPr>
        <p:spPr bwMode="auto">
          <a:xfrm>
            <a:off x="546100" y="5138738"/>
            <a:ext cx="5932488" cy="2541587"/>
          </a:xfrm>
          <a:prstGeom prst="rect">
            <a:avLst/>
          </a:prstGeom>
          <a:noFill/>
          <a:ln w="127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p>
            <a:pPr defTabSz="862013">
              <a:spcBef>
                <a:spcPct val="50000"/>
              </a:spcBef>
              <a:defRPr/>
            </a:pPr>
            <a:r>
              <a:rPr lang="es-ES" sz="1900" b="1">
                <a:latin typeface="Comic Sans MS" pitchFamily="1" charset="0"/>
                <a:ea typeface="ＭＳ Ｐゴシック" pitchFamily="1" charset="-128"/>
                <a:cs typeface="ＭＳ Ｐゴシック" pitchFamily="1" charset="-128"/>
              </a:rPr>
              <a:t>• Jesús: El que es pre-existente (v1)</a:t>
            </a:r>
          </a:p>
          <a:p>
            <a:pPr defTabSz="862013">
              <a:spcBef>
                <a:spcPct val="50000"/>
              </a:spcBef>
              <a:defRPr/>
            </a:pPr>
            <a:r>
              <a:rPr lang="es-ES" sz="1900" b="1">
                <a:latin typeface="Comic Sans MS" pitchFamily="1" charset="0"/>
                <a:ea typeface="ＭＳ Ｐゴシック" pitchFamily="1" charset="-128"/>
                <a:cs typeface="ＭＳ Ｐゴシック" pitchFamily="1" charset="-128"/>
              </a:rPr>
              <a:t>• Jesús: Una persona bien diferenciada (v1)</a:t>
            </a:r>
          </a:p>
          <a:p>
            <a:pPr defTabSz="862013">
              <a:spcBef>
                <a:spcPct val="50000"/>
              </a:spcBef>
              <a:defRPr/>
            </a:pPr>
            <a:r>
              <a:rPr lang="es-ES" sz="1900" b="1">
                <a:latin typeface="Comic Sans MS" pitchFamily="1" charset="0"/>
                <a:ea typeface="ＭＳ Ｐゴシック" pitchFamily="1" charset="-128"/>
                <a:cs typeface="ＭＳ Ｐゴシック" pitchFamily="1" charset="-128"/>
              </a:rPr>
              <a:t>• Jesús: Él era y es Diosv1)</a:t>
            </a:r>
          </a:p>
          <a:p>
            <a:pPr defTabSz="862013">
              <a:spcBef>
                <a:spcPct val="50000"/>
              </a:spcBef>
              <a:defRPr/>
            </a:pPr>
            <a:r>
              <a:rPr lang="es-ES" sz="1900" b="1">
                <a:latin typeface="Comic Sans MS" pitchFamily="1" charset="0"/>
                <a:ea typeface="ＭＳ Ｐゴシック" pitchFamily="1" charset="-128"/>
                <a:cs typeface="ＭＳ Ｐゴシック" pitchFamily="1" charset="-128"/>
              </a:rPr>
              <a:t>• Jesús: Coexistente por la eternidad (v2)</a:t>
            </a:r>
          </a:p>
          <a:p>
            <a:pPr defTabSz="862013">
              <a:spcBef>
                <a:spcPct val="50000"/>
              </a:spcBef>
              <a:defRPr/>
            </a:pPr>
            <a:r>
              <a:rPr lang="es-ES" sz="1900" b="1">
                <a:latin typeface="Comic Sans MS" pitchFamily="1" charset="0"/>
                <a:ea typeface="ＭＳ Ｐゴシック" pitchFamily="1" charset="-128"/>
                <a:cs typeface="ＭＳ Ｐゴシック" pitchFamily="1" charset="-128"/>
              </a:rPr>
              <a:t>• Jesús: Creador del universo (v3)</a:t>
            </a:r>
          </a:p>
          <a:p>
            <a:pPr defTabSz="862013">
              <a:spcBef>
                <a:spcPct val="50000"/>
              </a:spcBef>
              <a:defRPr/>
            </a:pPr>
            <a:r>
              <a:rPr lang="es-ES" sz="1900" b="1">
                <a:latin typeface="Comic Sans MS" pitchFamily="1" charset="0"/>
                <a:ea typeface="ＭＳ Ｐゴシック" pitchFamily="1" charset="-128"/>
                <a:cs typeface="ＭＳ Ｐゴシック" pitchFamily="1" charset="-128"/>
              </a:rPr>
              <a:t>• Jesús: Fuente de toda luz y vida (vv4,5,9)</a:t>
            </a:r>
          </a:p>
        </p:txBody>
      </p:sp>
      <p:sp>
        <p:nvSpPr>
          <p:cNvPr id="101394" name="Text Box 18"/>
          <p:cNvSpPr txBox="1">
            <a:spLocks noChangeArrowheads="1"/>
          </p:cNvSpPr>
          <p:nvPr/>
        </p:nvSpPr>
        <p:spPr bwMode="auto">
          <a:xfrm>
            <a:off x="242888" y="3898900"/>
            <a:ext cx="6297612" cy="131445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s-ES" sz="2300" b="1" i="1" smtClean="0">
              <a:latin typeface="Comic Sans MS" charset="0"/>
            </a:endParaRPr>
          </a:p>
          <a:p>
            <a:pPr algn="ctr">
              <a:spcBef>
                <a:spcPct val="50000"/>
              </a:spcBef>
              <a:defRPr/>
            </a:pPr>
            <a:r>
              <a:rPr lang="es-ES" sz="2300" b="1" i="1" smtClean="0">
                <a:latin typeface="Comic Sans MS" charset="0"/>
              </a:rPr>
              <a:t>¡Las _____ ________ _________ sobre             Jesucristo!</a:t>
            </a:r>
            <a:endParaRPr lang="es-ES" sz="1300" smtClean="0">
              <a:latin typeface="Times" charset="0"/>
            </a:endParaRPr>
          </a:p>
        </p:txBody>
      </p:sp>
      <p:grpSp>
        <p:nvGrpSpPr>
          <p:cNvPr id="80904" name="Group 30"/>
          <p:cNvGrpSpPr>
            <a:grpSpLocks/>
          </p:cNvGrpSpPr>
          <p:nvPr/>
        </p:nvGrpSpPr>
        <p:grpSpPr bwMode="auto">
          <a:xfrm>
            <a:off x="588963" y="2097088"/>
            <a:ext cx="2498725" cy="1839912"/>
            <a:chOff x="371" y="1258"/>
            <a:chExt cx="1574" cy="1159"/>
          </a:xfrm>
        </p:grpSpPr>
        <p:sp>
          <p:nvSpPr>
            <p:cNvPr id="101388" name="Rectangle 12" descr="40%"/>
            <p:cNvSpPr>
              <a:spLocks noChangeArrowheads="1"/>
            </p:cNvSpPr>
            <p:nvPr/>
          </p:nvSpPr>
          <p:spPr bwMode="auto">
            <a:xfrm>
              <a:off x="512" y="1270"/>
              <a:ext cx="1203" cy="352"/>
            </a:xfrm>
            <a:prstGeom prst="rect">
              <a:avLst/>
            </a:prstGeom>
            <a:noFill/>
            <a:ln w="12700">
              <a:noFill/>
              <a:miter lim="800000"/>
              <a:headEnd/>
              <a:tailEnd/>
            </a:ln>
            <a:effectLst>
              <a:outerShdw blurRad="63500" dist="17961" dir="13500000" algn="ctr" rotWithShape="0">
                <a:schemeClr val="bg2">
                  <a:alpha val="74998"/>
                </a:schemeClr>
              </a:outerShdw>
            </a:effectLst>
          </p:spPr>
          <p:txBody>
            <a:bodyPr wrap="none" lIns="60364" tIns="30182" rIns="60364" bIns="30182" anchor="ctr"/>
            <a:lstStyle/>
            <a:p>
              <a:pPr algn="ctr" defTabSz="862013">
                <a:spcBef>
                  <a:spcPct val="50000"/>
                </a:spcBef>
                <a:defRPr/>
              </a:pPr>
              <a:r>
                <a:rPr lang="es-ES" sz="3000" b="1">
                  <a:latin typeface="Helvetica" pitchFamily="1" charset="0"/>
                  <a:ea typeface="ＭＳ Ｐゴシック" pitchFamily="1" charset="-128"/>
                  <a:cs typeface="ＭＳ Ｐゴシック" pitchFamily="1" charset="-128"/>
                </a:rPr>
                <a:t>Juan</a:t>
              </a:r>
            </a:p>
          </p:txBody>
        </p:sp>
        <p:sp>
          <p:nvSpPr>
            <p:cNvPr id="101389" name="Rectangle 13" descr="40%"/>
            <p:cNvSpPr>
              <a:spLocks noChangeArrowheads="1"/>
            </p:cNvSpPr>
            <p:nvPr/>
          </p:nvSpPr>
          <p:spPr bwMode="auto">
            <a:xfrm>
              <a:off x="682" y="1570"/>
              <a:ext cx="999" cy="277"/>
            </a:xfrm>
            <a:prstGeom prst="rect">
              <a:avLst/>
            </a:prstGeom>
            <a:noFill/>
            <a:ln w="12700">
              <a:noFill/>
              <a:miter lim="800000"/>
              <a:headEnd/>
              <a:tailEnd/>
            </a:ln>
            <a:effectLst>
              <a:outerShdw blurRad="63500" dist="17961" dir="13500000" algn="ctr" rotWithShape="0">
                <a:schemeClr val="bg2">
                  <a:alpha val="74998"/>
                </a:schemeClr>
              </a:outerShdw>
            </a:effectLst>
          </p:spPr>
          <p:txBody>
            <a:bodyPr wrap="none" lIns="60364" tIns="30182" rIns="60364" bIns="30182" anchor="ctr"/>
            <a:lstStyle/>
            <a:p>
              <a:pPr defTabSz="862013">
                <a:spcBef>
                  <a:spcPct val="50000"/>
                </a:spcBef>
                <a:defRPr/>
              </a:pPr>
              <a:r>
                <a:rPr lang="es-ES" sz="2300" b="1">
                  <a:latin typeface="Helvetica" pitchFamily="1" charset="0"/>
                  <a:ea typeface="ＭＳ Ｐゴシック" pitchFamily="1" charset="-128"/>
                  <a:cs typeface="ＭＳ Ｐゴシック" pitchFamily="1" charset="-128"/>
                </a:rPr>
                <a:t>La iglesia</a:t>
              </a:r>
            </a:p>
          </p:txBody>
        </p:sp>
        <p:sp>
          <p:nvSpPr>
            <p:cNvPr id="101390" name="Rectangle 14" descr="40%"/>
            <p:cNvSpPr>
              <a:spLocks noChangeArrowheads="1"/>
            </p:cNvSpPr>
            <p:nvPr/>
          </p:nvSpPr>
          <p:spPr bwMode="auto">
            <a:xfrm>
              <a:off x="1070" y="1784"/>
              <a:ext cx="875" cy="277"/>
            </a:xfrm>
            <a:prstGeom prst="rect">
              <a:avLst/>
            </a:prstGeom>
            <a:noFill/>
            <a:ln w="12700">
              <a:noFill/>
              <a:miter lim="800000"/>
              <a:headEnd/>
              <a:tailEnd/>
            </a:ln>
            <a:effectLst>
              <a:outerShdw blurRad="63500" dist="17961" dir="13500000" algn="ctr" rotWithShape="0">
                <a:schemeClr val="bg2">
                  <a:alpha val="74998"/>
                </a:schemeClr>
              </a:outerShdw>
            </a:effectLst>
          </p:spPr>
          <p:txBody>
            <a:bodyPr wrap="none" lIns="60364" tIns="30182" rIns="60364" bIns="30182" anchor="ctr"/>
            <a:lstStyle/>
            <a:p>
              <a:pPr defTabSz="862013">
                <a:spcBef>
                  <a:spcPct val="50000"/>
                </a:spcBef>
                <a:defRPr/>
              </a:pPr>
              <a:r>
                <a:rPr lang="es-ES" sz="2300" b="1">
                  <a:latin typeface="Helvetica" pitchFamily="1" charset="0"/>
                  <a:ea typeface="ＭＳ Ｐゴシック" pitchFamily="1" charset="-128"/>
                  <a:cs typeface="ＭＳ Ｐゴシック" pitchFamily="1" charset="-128"/>
                </a:rPr>
                <a:t>Dios</a:t>
              </a:r>
            </a:p>
          </p:txBody>
        </p:sp>
        <p:sp>
          <p:nvSpPr>
            <p:cNvPr id="101391" name="Rectangle 15" descr="40%"/>
            <p:cNvSpPr>
              <a:spLocks noChangeArrowheads="1"/>
            </p:cNvSpPr>
            <p:nvPr/>
          </p:nvSpPr>
          <p:spPr bwMode="auto">
            <a:xfrm>
              <a:off x="624" y="2120"/>
              <a:ext cx="887" cy="277"/>
            </a:xfrm>
            <a:prstGeom prst="rect">
              <a:avLst/>
            </a:prstGeom>
            <a:noFill/>
            <a:ln w="12700">
              <a:noFill/>
              <a:miter lim="800000"/>
              <a:headEnd/>
              <a:tailEnd/>
            </a:ln>
            <a:effectLst>
              <a:outerShdw blurRad="63500" dist="17961" dir="13500000" algn="ctr" rotWithShape="0">
                <a:schemeClr val="bg2">
                  <a:alpha val="74998"/>
                </a:schemeClr>
              </a:outerShdw>
            </a:effectLst>
          </p:spPr>
          <p:txBody>
            <a:bodyPr wrap="none" lIns="60364" tIns="30182" rIns="60364" bIns="30182" anchor="ctr"/>
            <a:lstStyle/>
            <a:p>
              <a:pPr defTabSz="862013">
                <a:spcBef>
                  <a:spcPct val="50000"/>
                </a:spcBef>
                <a:defRPr/>
              </a:pPr>
              <a:r>
                <a:rPr lang="es-ES" sz="2300" b="1">
                  <a:latin typeface="Helvetica" pitchFamily="1" charset="0"/>
                  <a:ea typeface="ＭＳ Ｐゴシック" pitchFamily="1" charset="-128"/>
                  <a:cs typeface="ＭＳ Ｐゴシック" pitchFamily="1" charset="-128"/>
                </a:rPr>
                <a:t>Significó</a:t>
              </a:r>
            </a:p>
          </p:txBody>
        </p:sp>
        <p:sp>
          <p:nvSpPr>
            <p:cNvPr id="80912" name="AutoShape 23"/>
            <p:cNvSpPr>
              <a:spLocks noChangeArrowheads="1"/>
            </p:cNvSpPr>
            <p:nvPr/>
          </p:nvSpPr>
          <p:spPr bwMode="auto">
            <a:xfrm>
              <a:off x="371" y="1263"/>
              <a:ext cx="1419" cy="1154"/>
            </a:xfrm>
            <a:prstGeom prst="roundRect">
              <a:avLst>
                <a:gd name="adj" fmla="val 16667"/>
              </a:avLst>
            </a:prstGeom>
            <a:noFill/>
            <a:ln w="76200">
              <a:solidFill>
                <a:srgbClr val="00279F"/>
              </a:solidFill>
              <a:round/>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ES" sz="600">
                <a:latin typeface="Engravers MT" charset="0"/>
              </a:endParaRPr>
            </a:p>
          </p:txBody>
        </p:sp>
        <p:sp>
          <p:nvSpPr>
            <p:cNvPr id="80913" name="Rectangle 24"/>
            <p:cNvSpPr>
              <a:spLocks noChangeArrowheads="1"/>
            </p:cNvSpPr>
            <p:nvPr/>
          </p:nvSpPr>
          <p:spPr bwMode="auto">
            <a:xfrm>
              <a:off x="396" y="1258"/>
              <a:ext cx="195"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3800" b="1">
                  <a:latin typeface="Helvetica" charset="0"/>
                </a:rPr>
                <a:t>4</a:t>
              </a:r>
            </a:p>
          </p:txBody>
        </p:sp>
        <p:sp>
          <p:nvSpPr>
            <p:cNvPr id="80914" name="Text Box 25"/>
            <p:cNvSpPr txBox="1">
              <a:spLocks noChangeArrowheads="1"/>
            </p:cNvSpPr>
            <p:nvPr/>
          </p:nvSpPr>
          <p:spPr bwMode="auto">
            <a:xfrm>
              <a:off x="468" y="1610"/>
              <a:ext cx="1302"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a:latin typeface="Helvetica" charset="0"/>
                </a:rPr>
                <a:t>A:__________         Como:________      Lo que             é:_________</a:t>
              </a:r>
            </a:p>
          </p:txBody>
        </p:sp>
        <p:sp>
          <p:nvSpPr>
            <p:cNvPr id="80915" name="Line 26"/>
            <p:cNvSpPr>
              <a:spLocks noChangeShapeType="1"/>
            </p:cNvSpPr>
            <p:nvPr/>
          </p:nvSpPr>
          <p:spPr bwMode="auto">
            <a:xfrm>
              <a:off x="671" y="1534"/>
              <a:ext cx="9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0905" name="Text Box 31"/>
          <p:cNvSpPr txBox="1">
            <a:spLocks noChangeArrowheads="1"/>
          </p:cNvSpPr>
          <p:nvPr/>
        </p:nvSpPr>
        <p:spPr bwMode="auto">
          <a:xfrm>
            <a:off x="525463" y="1076325"/>
            <a:ext cx="61817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El Evangelio de Juan:                             ¿Qué lo distingue de los sinópticos?</a:t>
            </a:r>
          </a:p>
        </p:txBody>
      </p:sp>
      <p:sp>
        <p:nvSpPr>
          <p:cNvPr id="80906" name="Text Box 32"/>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80907" name="Text Box 33"/>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946"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82947"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108</a:t>
            </a:r>
          </a:p>
        </p:txBody>
      </p:sp>
      <p:grpSp>
        <p:nvGrpSpPr>
          <p:cNvPr id="82948" name="Group 1029"/>
          <p:cNvGrpSpPr>
            <a:grpSpLocks/>
          </p:cNvGrpSpPr>
          <p:nvPr/>
        </p:nvGrpSpPr>
        <p:grpSpPr bwMode="auto">
          <a:xfrm>
            <a:off x="1863725" y="96838"/>
            <a:ext cx="4632325" cy="1022350"/>
            <a:chOff x="1174" y="61"/>
            <a:chExt cx="2918" cy="644"/>
          </a:xfrm>
        </p:grpSpPr>
        <p:sp>
          <p:nvSpPr>
            <p:cNvPr id="82949"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82950"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115888" y="8737600"/>
            <a:ext cx="9921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endParaRPr lang="es-MX" sz="900"/>
          </a:p>
        </p:txBody>
      </p:sp>
      <p:sp>
        <p:nvSpPr>
          <p:cNvPr id="83970" name="Text Box 3"/>
          <p:cNvSpPr txBox="1">
            <a:spLocks noChangeArrowheads="1"/>
          </p:cNvSpPr>
          <p:nvPr/>
        </p:nvSpPr>
        <p:spPr bwMode="auto">
          <a:xfrm>
            <a:off x="6553200" y="53975"/>
            <a:ext cx="2381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173" tIns="43087" rIns="86173" bIns="43087" anchor="ctr">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900"/>
              <a:t> </a:t>
            </a:r>
          </a:p>
        </p:txBody>
      </p:sp>
      <p:sp>
        <p:nvSpPr>
          <p:cNvPr id="102404" name="Text Box 4"/>
          <p:cNvSpPr txBox="1">
            <a:spLocks noChangeArrowheads="1"/>
          </p:cNvSpPr>
          <p:nvPr/>
        </p:nvSpPr>
        <p:spPr bwMode="auto">
          <a:xfrm>
            <a:off x="331788" y="1027113"/>
            <a:ext cx="6202362" cy="787400"/>
          </a:xfrm>
          <a:prstGeom prst="rect">
            <a:avLst/>
          </a:prstGeom>
          <a:noFill/>
          <a:ln w="12700">
            <a:noFill/>
            <a:miter lim="800000"/>
            <a:headEnd/>
            <a:tailEnd/>
          </a:ln>
          <a:effectLst>
            <a:outerShdw blurRad="63500" dist="46662" dir="3284183" algn="ctr" rotWithShape="0">
              <a:srgbClr val="B3B3B3">
                <a:alpha val="74998"/>
              </a:srgbClr>
            </a:outerShdw>
          </a:effectLst>
        </p:spPr>
        <p:txBody>
          <a:bodyPr lIns="86173" tIns="43087" rIns="86173" bIns="43087">
            <a:spAutoFit/>
          </a:bodyPr>
          <a:lstStyle/>
          <a:p>
            <a:pPr algn="ctr" defTabSz="862013">
              <a:spcBef>
                <a:spcPct val="50000"/>
              </a:spcBef>
              <a:defRPr/>
            </a:pPr>
            <a:r>
              <a:rPr lang="es-ES" sz="2300" b="1" i="1">
                <a:latin typeface="Arial" pitchFamily="1" charset="0"/>
                <a:ea typeface="ＭＳ Ｐゴシック" pitchFamily="1" charset="-128"/>
                <a:cs typeface="ＭＳ Ｐゴシック" pitchFamily="1" charset="-128"/>
              </a:rPr>
              <a:t>Un drama eterno en tres episodios</a:t>
            </a:r>
            <a:r>
              <a:rPr lang="en-US" sz="2300" b="1" i="1">
                <a:latin typeface="Arial" pitchFamily="1" charset="0"/>
                <a:ea typeface="ＭＳ Ｐゴシック" pitchFamily="1" charset="-128"/>
                <a:cs typeface="ＭＳ Ｐゴシック" pitchFamily="1" charset="-128"/>
              </a:rPr>
              <a:t>:                             Los Hechos de los Apóstoles</a:t>
            </a:r>
          </a:p>
        </p:txBody>
      </p:sp>
      <p:sp>
        <p:nvSpPr>
          <p:cNvPr id="83972" name="Text Box 5"/>
          <p:cNvSpPr txBox="1">
            <a:spLocks noChangeArrowheads="1"/>
          </p:cNvSpPr>
          <p:nvPr/>
        </p:nvSpPr>
        <p:spPr bwMode="auto">
          <a:xfrm>
            <a:off x="5956300" y="127000"/>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t>23</a:t>
            </a:r>
          </a:p>
        </p:txBody>
      </p:sp>
      <p:sp>
        <p:nvSpPr>
          <p:cNvPr id="83973" name="Text Box 6"/>
          <p:cNvSpPr txBox="1">
            <a:spLocks noChangeArrowheads="1"/>
          </p:cNvSpPr>
          <p:nvPr/>
        </p:nvSpPr>
        <p:spPr bwMode="auto">
          <a:xfrm rot="-53058">
            <a:off x="4554538" y="3441700"/>
            <a:ext cx="1757362"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En _____________ </a:t>
            </a:r>
          </a:p>
          <a:p>
            <a:pPr algn="ctr">
              <a:spcBef>
                <a:spcPct val="50000"/>
              </a:spcBef>
            </a:pPr>
            <a:r>
              <a:rPr lang="en-US" sz="1500" b="1"/>
              <a:t>  y _____________ Caps. 8-12</a:t>
            </a:r>
          </a:p>
        </p:txBody>
      </p:sp>
      <p:sp>
        <p:nvSpPr>
          <p:cNvPr id="83974" name="Text Box 7"/>
          <p:cNvSpPr txBox="1">
            <a:spLocks noChangeArrowheads="1"/>
          </p:cNvSpPr>
          <p:nvPr/>
        </p:nvSpPr>
        <p:spPr bwMode="auto">
          <a:xfrm rot="-26520">
            <a:off x="4468813" y="5884863"/>
            <a:ext cx="19526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Al</a:t>
            </a:r>
          </a:p>
          <a:p>
            <a:pPr algn="ctr">
              <a:spcBef>
                <a:spcPct val="50000"/>
              </a:spcBef>
            </a:pPr>
            <a:r>
              <a:rPr lang="en-US" sz="1500" b="1"/>
              <a:t>  _____</a:t>
            </a:r>
          </a:p>
          <a:p>
            <a:pPr algn="ctr">
              <a:spcBef>
                <a:spcPct val="50000"/>
              </a:spcBef>
            </a:pPr>
            <a:r>
              <a:rPr lang="en-US" sz="1500" b="1"/>
              <a:t>  _____________          Caps. 13-28</a:t>
            </a:r>
          </a:p>
        </p:txBody>
      </p:sp>
      <p:sp>
        <p:nvSpPr>
          <p:cNvPr id="83975" name="Text Box 8"/>
          <p:cNvSpPr txBox="1">
            <a:spLocks noChangeArrowheads="1"/>
          </p:cNvSpPr>
          <p:nvPr/>
        </p:nvSpPr>
        <p:spPr bwMode="auto">
          <a:xfrm rot="-15546">
            <a:off x="4556125" y="2182813"/>
            <a:ext cx="178593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En ______________              Caps. 1-7</a:t>
            </a:r>
          </a:p>
        </p:txBody>
      </p:sp>
      <p:sp>
        <p:nvSpPr>
          <p:cNvPr id="83976" name="Text Box 9"/>
          <p:cNvSpPr txBox="1">
            <a:spLocks noChangeArrowheads="1"/>
          </p:cNvSpPr>
          <p:nvPr/>
        </p:nvSpPr>
        <p:spPr bwMode="auto">
          <a:xfrm>
            <a:off x="1928813" y="4899025"/>
            <a:ext cx="280987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marL="430213" indent="-430213"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es-ES" sz="900" b="1"/>
              <a:t>El primer viaje misionero</a:t>
            </a:r>
          </a:p>
          <a:p>
            <a:pPr>
              <a:lnSpc>
                <a:spcPct val="90000"/>
              </a:lnSpc>
              <a:spcBef>
                <a:spcPct val="50000"/>
              </a:spcBef>
            </a:pPr>
            <a:r>
              <a:rPr lang="es-ES" sz="900" b="1"/>
              <a:t>		“</a:t>
            </a:r>
          </a:p>
          <a:p>
            <a:pPr>
              <a:lnSpc>
                <a:spcPct val="90000"/>
              </a:lnSpc>
              <a:spcBef>
                <a:spcPct val="50000"/>
              </a:spcBef>
            </a:pPr>
            <a:r>
              <a:rPr lang="es-ES" sz="900" b="1"/>
              <a:t>El concilio de Jerusalén </a:t>
            </a:r>
          </a:p>
          <a:p>
            <a:pPr>
              <a:lnSpc>
                <a:spcPct val="90000"/>
              </a:lnSpc>
              <a:spcBef>
                <a:spcPct val="50000"/>
              </a:spcBef>
            </a:pPr>
            <a:r>
              <a:rPr lang="es-ES" sz="900" b="1"/>
              <a:t>El segundo viaje misionero</a:t>
            </a:r>
          </a:p>
          <a:p>
            <a:pPr>
              <a:lnSpc>
                <a:spcPct val="90000"/>
              </a:lnSpc>
              <a:spcBef>
                <a:spcPct val="50000"/>
              </a:spcBef>
            </a:pPr>
            <a:r>
              <a:rPr lang="es-ES" sz="900" b="1"/>
              <a:t>		“</a:t>
            </a:r>
          </a:p>
          <a:p>
            <a:pPr>
              <a:lnSpc>
                <a:spcPct val="90000"/>
              </a:lnSpc>
              <a:spcBef>
                <a:spcPct val="50000"/>
              </a:spcBef>
            </a:pPr>
            <a:r>
              <a:rPr lang="es-ES" sz="900" b="1"/>
              <a:t>		“</a:t>
            </a:r>
          </a:p>
          <a:p>
            <a:pPr>
              <a:lnSpc>
                <a:spcPct val="90000"/>
              </a:lnSpc>
              <a:spcBef>
                <a:spcPct val="50000"/>
              </a:spcBef>
            </a:pPr>
            <a:r>
              <a:rPr lang="es-ES" sz="900" b="1"/>
              <a:t>El tercer viaje misionero</a:t>
            </a:r>
          </a:p>
          <a:p>
            <a:pPr>
              <a:lnSpc>
                <a:spcPct val="90000"/>
              </a:lnSpc>
              <a:spcBef>
                <a:spcPct val="50000"/>
              </a:spcBef>
            </a:pPr>
            <a:r>
              <a:rPr lang="es-ES" sz="900" b="1"/>
              <a:t>		“</a:t>
            </a:r>
          </a:p>
          <a:p>
            <a:pPr>
              <a:lnSpc>
                <a:spcPct val="90000"/>
              </a:lnSpc>
              <a:spcBef>
                <a:spcPct val="50000"/>
              </a:spcBef>
            </a:pPr>
            <a:r>
              <a:rPr lang="es-ES" sz="900" b="1"/>
              <a:t>Pablo: En Jerusalén</a:t>
            </a:r>
          </a:p>
          <a:p>
            <a:pPr>
              <a:lnSpc>
                <a:spcPct val="90000"/>
              </a:lnSpc>
              <a:spcBef>
                <a:spcPct val="50000"/>
              </a:spcBef>
            </a:pPr>
            <a:r>
              <a:rPr lang="es-ES" sz="900" b="1"/>
              <a:t>Pablo: Defensa ante las multitudes</a:t>
            </a:r>
          </a:p>
          <a:p>
            <a:pPr>
              <a:lnSpc>
                <a:spcPct val="90000"/>
              </a:lnSpc>
              <a:spcBef>
                <a:spcPct val="50000"/>
              </a:spcBef>
            </a:pPr>
            <a:r>
              <a:rPr lang="es-ES" sz="900" b="1"/>
              <a:t>Pablo: Defensa ante el Sanedrín</a:t>
            </a:r>
          </a:p>
          <a:p>
            <a:pPr>
              <a:lnSpc>
                <a:spcPct val="90000"/>
              </a:lnSpc>
              <a:spcBef>
                <a:spcPct val="50000"/>
              </a:spcBef>
            </a:pPr>
            <a:r>
              <a:rPr lang="es-ES" sz="900" b="1"/>
              <a:t>Pablo: Defensa ante Félix</a:t>
            </a:r>
          </a:p>
          <a:p>
            <a:pPr>
              <a:lnSpc>
                <a:spcPct val="90000"/>
              </a:lnSpc>
              <a:spcBef>
                <a:spcPct val="50000"/>
              </a:spcBef>
            </a:pPr>
            <a:r>
              <a:rPr lang="es-ES" sz="900" b="1"/>
              <a:t>Pablo: Defensa ante Festo</a:t>
            </a:r>
          </a:p>
          <a:p>
            <a:pPr>
              <a:lnSpc>
                <a:spcPct val="90000"/>
              </a:lnSpc>
              <a:spcBef>
                <a:spcPct val="50000"/>
              </a:spcBef>
            </a:pPr>
            <a:r>
              <a:rPr lang="es-ES" sz="900" b="1"/>
              <a:t>Pablo: Defensa ante el rey Agripa</a:t>
            </a:r>
          </a:p>
          <a:p>
            <a:pPr>
              <a:lnSpc>
                <a:spcPct val="90000"/>
              </a:lnSpc>
              <a:spcBef>
                <a:spcPct val="50000"/>
              </a:spcBef>
            </a:pPr>
            <a:r>
              <a:rPr lang="es-ES" sz="900" b="1"/>
              <a:t>El viaje a Roma: el naufragio</a:t>
            </a:r>
          </a:p>
          <a:p>
            <a:pPr>
              <a:lnSpc>
                <a:spcPct val="90000"/>
              </a:lnSpc>
              <a:spcBef>
                <a:spcPct val="50000"/>
              </a:spcBef>
            </a:pPr>
            <a:r>
              <a:rPr lang="es-ES" sz="900" b="1"/>
              <a:t>Pablo en Roma</a:t>
            </a:r>
          </a:p>
          <a:p>
            <a:pPr>
              <a:lnSpc>
                <a:spcPct val="90000"/>
              </a:lnSpc>
              <a:spcBef>
                <a:spcPct val="50000"/>
              </a:spcBef>
            </a:pPr>
            <a:endParaRPr lang="en-US" sz="900" b="1"/>
          </a:p>
        </p:txBody>
      </p:sp>
      <p:sp>
        <p:nvSpPr>
          <p:cNvPr id="83977" name="Text Box 10"/>
          <p:cNvSpPr txBox="1">
            <a:spLocks noChangeArrowheads="1"/>
          </p:cNvSpPr>
          <p:nvPr/>
        </p:nvSpPr>
        <p:spPr bwMode="auto">
          <a:xfrm>
            <a:off x="1430338" y="2005013"/>
            <a:ext cx="5080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60000"/>
              </a:lnSpc>
              <a:spcBef>
                <a:spcPct val="50000"/>
              </a:spcBef>
            </a:pPr>
            <a:r>
              <a:rPr lang="en-US" sz="1100"/>
              <a:t>1</a:t>
            </a:r>
          </a:p>
          <a:p>
            <a:pPr algn="r">
              <a:lnSpc>
                <a:spcPct val="60000"/>
              </a:lnSpc>
              <a:spcBef>
                <a:spcPct val="50000"/>
              </a:spcBef>
            </a:pPr>
            <a:r>
              <a:rPr lang="en-US" sz="1100"/>
              <a:t>2</a:t>
            </a:r>
          </a:p>
          <a:p>
            <a:pPr algn="r">
              <a:lnSpc>
                <a:spcPct val="60000"/>
              </a:lnSpc>
              <a:spcBef>
                <a:spcPct val="50000"/>
              </a:spcBef>
            </a:pPr>
            <a:r>
              <a:rPr lang="en-US" sz="1100"/>
              <a:t>3</a:t>
            </a:r>
          </a:p>
          <a:p>
            <a:pPr algn="r">
              <a:lnSpc>
                <a:spcPct val="60000"/>
              </a:lnSpc>
              <a:spcBef>
                <a:spcPct val="50000"/>
              </a:spcBef>
            </a:pPr>
            <a:r>
              <a:rPr lang="en-US" sz="1100"/>
              <a:t>4</a:t>
            </a:r>
          </a:p>
          <a:p>
            <a:pPr algn="r">
              <a:lnSpc>
                <a:spcPct val="60000"/>
              </a:lnSpc>
              <a:spcBef>
                <a:spcPct val="50000"/>
              </a:spcBef>
            </a:pPr>
            <a:r>
              <a:rPr lang="en-US" sz="1100"/>
              <a:t>5</a:t>
            </a:r>
          </a:p>
          <a:p>
            <a:pPr algn="r">
              <a:lnSpc>
                <a:spcPct val="60000"/>
              </a:lnSpc>
              <a:spcBef>
                <a:spcPct val="50000"/>
              </a:spcBef>
            </a:pPr>
            <a:r>
              <a:rPr lang="en-US" sz="1100"/>
              <a:t>6</a:t>
            </a:r>
          </a:p>
          <a:p>
            <a:pPr algn="r">
              <a:lnSpc>
                <a:spcPct val="60000"/>
              </a:lnSpc>
              <a:spcBef>
                <a:spcPct val="50000"/>
              </a:spcBef>
            </a:pPr>
            <a:r>
              <a:rPr lang="en-US" sz="1100"/>
              <a:t>7</a:t>
            </a:r>
          </a:p>
        </p:txBody>
      </p:sp>
      <p:sp>
        <p:nvSpPr>
          <p:cNvPr id="83978" name="Text Box 11"/>
          <p:cNvSpPr txBox="1">
            <a:spLocks noChangeArrowheads="1"/>
          </p:cNvSpPr>
          <p:nvPr/>
        </p:nvSpPr>
        <p:spPr bwMode="auto">
          <a:xfrm>
            <a:off x="1419225" y="3689350"/>
            <a:ext cx="508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65000"/>
              </a:lnSpc>
              <a:spcBef>
                <a:spcPct val="50000"/>
              </a:spcBef>
            </a:pPr>
            <a:r>
              <a:rPr lang="en-US" sz="1100"/>
              <a:t>8</a:t>
            </a:r>
          </a:p>
          <a:p>
            <a:pPr algn="r">
              <a:lnSpc>
                <a:spcPct val="65000"/>
              </a:lnSpc>
              <a:spcBef>
                <a:spcPct val="50000"/>
              </a:spcBef>
            </a:pPr>
            <a:r>
              <a:rPr lang="en-US" sz="1100"/>
              <a:t>9</a:t>
            </a:r>
          </a:p>
          <a:p>
            <a:pPr algn="r">
              <a:lnSpc>
                <a:spcPct val="65000"/>
              </a:lnSpc>
              <a:spcBef>
                <a:spcPct val="50000"/>
              </a:spcBef>
            </a:pPr>
            <a:r>
              <a:rPr lang="en-US" sz="1100"/>
              <a:t>10</a:t>
            </a:r>
          </a:p>
          <a:p>
            <a:pPr algn="r">
              <a:lnSpc>
                <a:spcPct val="65000"/>
              </a:lnSpc>
              <a:spcBef>
                <a:spcPct val="50000"/>
              </a:spcBef>
            </a:pPr>
            <a:r>
              <a:rPr lang="en-US" sz="1100"/>
              <a:t>11</a:t>
            </a:r>
          </a:p>
          <a:p>
            <a:pPr algn="r">
              <a:lnSpc>
                <a:spcPct val="65000"/>
              </a:lnSpc>
              <a:spcBef>
                <a:spcPct val="50000"/>
              </a:spcBef>
            </a:pPr>
            <a:r>
              <a:rPr lang="en-US" sz="1100"/>
              <a:t>12</a:t>
            </a:r>
          </a:p>
        </p:txBody>
      </p:sp>
      <p:sp>
        <p:nvSpPr>
          <p:cNvPr id="83979" name="Text Box 12"/>
          <p:cNvSpPr txBox="1">
            <a:spLocks noChangeArrowheads="1"/>
          </p:cNvSpPr>
          <p:nvPr/>
        </p:nvSpPr>
        <p:spPr bwMode="auto">
          <a:xfrm>
            <a:off x="1382713" y="4714875"/>
            <a:ext cx="508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75000"/>
              </a:lnSpc>
              <a:spcBef>
                <a:spcPct val="50000"/>
              </a:spcBef>
            </a:pPr>
            <a:endParaRPr lang="en-US" sz="1000"/>
          </a:p>
          <a:p>
            <a:pPr algn="r">
              <a:lnSpc>
                <a:spcPct val="75000"/>
              </a:lnSpc>
              <a:spcBef>
                <a:spcPct val="50000"/>
              </a:spcBef>
            </a:pPr>
            <a:r>
              <a:rPr lang="en-US" sz="1000"/>
              <a:t>13</a:t>
            </a:r>
          </a:p>
          <a:p>
            <a:pPr algn="r">
              <a:lnSpc>
                <a:spcPct val="75000"/>
              </a:lnSpc>
              <a:spcBef>
                <a:spcPct val="50000"/>
              </a:spcBef>
            </a:pPr>
            <a:r>
              <a:rPr lang="en-US" sz="1000"/>
              <a:t>14</a:t>
            </a:r>
          </a:p>
          <a:p>
            <a:pPr algn="r">
              <a:lnSpc>
                <a:spcPct val="75000"/>
              </a:lnSpc>
              <a:spcBef>
                <a:spcPct val="50000"/>
              </a:spcBef>
            </a:pPr>
            <a:r>
              <a:rPr lang="en-US" sz="1000"/>
              <a:t>15</a:t>
            </a:r>
          </a:p>
          <a:p>
            <a:pPr algn="r">
              <a:lnSpc>
                <a:spcPct val="75000"/>
              </a:lnSpc>
              <a:spcBef>
                <a:spcPct val="50000"/>
              </a:spcBef>
            </a:pPr>
            <a:r>
              <a:rPr lang="en-US" sz="1000"/>
              <a:t>16</a:t>
            </a:r>
          </a:p>
          <a:p>
            <a:pPr algn="r">
              <a:lnSpc>
                <a:spcPct val="75000"/>
              </a:lnSpc>
              <a:spcBef>
                <a:spcPct val="50000"/>
              </a:spcBef>
            </a:pPr>
            <a:r>
              <a:rPr lang="en-US" sz="1000"/>
              <a:t>17</a:t>
            </a:r>
          </a:p>
          <a:p>
            <a:pPr algn="r">
              <a:lnSpc>
                <a:spcPct val="75000"/>
              </a:lnSpc>
              <a:spcBef>
                <a:spcPct val="50000"/>
              </a:spcBef>
            </a:pPr>
            <a:r>
              <a:rPr lang="en-US" sz="1000"/>
              <a:t>18</a:t>
            </a:r>
          </a:p>
          <a:p>
            <a:pPr algn="r">
              <a:lnSpc>
                <a:spcPct val="75000"/>
              </a:lnSpc>
              <a:spcBef>
                <a:spcPct val="50000"/>
              </a:spcBef>
            </a:pPr>
            <a:r>
              <a:rPr lang="en-US" sz="1000"/>
              <a:t>19</a:t>
            </a:r>
          </a:p>
          <a:p>
            <a:pPr algn="r">
              <a:lnSpc>
                <a:spcPct val="75000"/>
              </a:lnSpc>
              <a:spcBef>
                <a:spcPct val="50000"/>
              </a:spcBef>
            </a:pPr>
            <a:r>
              <a:rPr lang="en-US" sz="1000"/>
              <a:t>20</a:t>
            </a:r>
          </a:p>
          <a:p>
            <a:pPr algn="r">
              <a:lnSpc>
                <a:spcPct val="75000"/>
              </a:lnSpc>
              <a:spcBef>
                <a:spcPct val="50000"/>
              </a:spcBef>
            </a:pPr>
            <a:r>
              <a:rPr lang="en-US" sz="1000"/>
              <a:t>21</a:t>
            </a:r>
          </a:p>
          <a:p>
            <a:pPr algn="r">
              <a:lnSpc>
                <a:spcPct val="75000"/>
              </a:lnSpc>
              <a:spcBef>
                <a:spcPct val="50000"/>
              </a:spcBef>
            </a:pPr>
            <a:r>
              <a:rPr lang="en-US" sz="1000"/>
              <a:t>22</a:t>
            </a:r>
          </a:p>
          <a:p>
            <a:pPr algn="r">
              <a:lnSpc>
                <a:spcPct val="75000"/>
              </a:lnSpc>
              <a:spcBef>
                <a:spcPct val="50000"/>
              </a:spcBef>
            </a:pPr>
            <a:r>
              <a:rPr lang="en-US" sz="1000"/>
              <a:t>23</a:t>
            </a:r>
          </a:p>
          <a:p>
            <a:pPr algn="r">
              <a:lnSpc>
                <a:spcPct val="75000"/>
              </a:lnSpc>
              <a:spcBef>
                <a:spcPct val="50000"/>
              </a:spcBef>
            </a:pPr>
            <a:r>
              <a:rPr lang="en-US" sz="1000"/>
              <a:t>24</a:t>
            </a:r>
          </a:p>
          <a:p>
            <a:pPr algn="r">
              <a:lnSpc>
                <a:spcPct val="75000"/>
              </a:lnSpc>
              <a:spcBef>
                <a:spcPct val="50000"/>
              </a:spcBef>
            </a:pPr>
            <a:r>
              <a:rPr lang="en-US" sz="1000"/>
              <a:t>25</a:t>
            </a:r>
          </a:p>
          <a:p>
            <a:pPr algn="r">
              <a:lnSpc>
                <a:spcPct val="75000"/>
              </a:lnSpc>
              <a:spcBef>
                <a:spcPct val="50000"/>
              </a:spcBef>
            </a:pPr>
            <a:r>
              <a:rPr lang="en-US" sz="1000"/>
              <a:t>26</a:t>
            </a:r>
          </a:p>
          <a:p>
            <a:pPr algn="r">
              <a:lnSpc>
                <a:spcPct val="75000"/>
              </a:lnSpc>
              <a:spcBef>
                <a:spcPct val="50000"/>
              </a:spcBef>
            </a:pPr>
            <a:r>
              <a:rPr lang="en-US" sz="1000"/>
              <a:t>27</a:t>
            </a:r>
          </a:p>
          <a:p>
            <a:pPr algn="r">
              <a:lnSpc>
                <a:spcPct val="75000"/>
              </a:lnSpc>
              <a:spcBef>
                <a:spcPct val="50000"/>
              </a:spcBef>
            </a:pPr>
            <a:r>
              <a:rPr lang="en-US" sz="1000"/>
              <a:t>28</a:t>
            </a:r>
          </a:p>
        </p:txBody>
      </p:sp>
      <p:sp>
        <p:nvSpPr>
          <p:cNvPr id="83980" name="Text Box 13"/>
          <p:cNvSpPr txBox="1">
            <a:spLocks noChangeArrowheads="1"/>
          </p:cNvSpPr>
          <p:nvPr/>
        </p:nvSpPr>
        <p:spPr bwMode="auto">
          <a:xfrm>
            <a:off x="1928813" y="1973263"/>
            <a:ext cx="24130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es-ES" sz="900" b="1"/>
              <a:t>Comisión y ascensión de Jesús</a:t>
            </a:r>
          </a:p>
          <a:p>
            <a:pPr>
              <a:lnSpc>
                <a:spcPct val="90000"/>
              </a:lnSpc>
              <a:spcBef>
                <a:spcPct val="50000"/>
              </a:spcBef>
            </a:pPr>
            <a:r>
              <a:rPr lang="es-ES" sz="900" b="1"/>
              <a:t>Pentecostés: El nacimiento de la iglesia</a:t>
            </a:r>
          </a:p>
          <a:p>
            <a:pPr>
              <a:lnSpc>
                <a:spcPct val="90000"/>
              </a:lnSpc>
              <a:spcBef>
                <a:spcPct val="50000"/>
              </a:spcBef>
            </a:pPr>
            <a:r>
              <a:rPr lang="es-ES" sz="900" b="1"/>
              <a:t>Un hombre cojo sanado</a:t>
            </a:r>
          </a:p>
          <a:p>
            <a:pPr>
              <a:lnSpc>
                <a:spcPct val="90000"/>
              </a:lnSpc>
              <a:spcBef>
                <a:spcPct val="50000"/>
              </a:spcBef>
            </a:pPr>
            <a:r>
              <a:rPr lang="es-ES" sz="900" b="1"/>
              <a:t>La primera persecución</a:t>
            </a:r>
          </a:p>
          <a:p>
            <a:pPr>
              <a:lnSpc>
                <a:spcPct val="90000"/>
              </a:lnSpc>
              <a:spcBef>
                <a:spcPct val="50000"/>
              </a:spcBef>
            </a:pPr>
            <a:r>
              <a:rPr lang="es-ES" sz="900" b="1"/>
              <a:t>Ananías y Safira</a:t>
            </a:r>
          </a:p>
          <a:p>
            <a:pPr>
              <a:lnSpc>
                <a:spcPct val="90000"/>
              </a:lnSpc>
              <a:spcBef>
                <a:spcPct val="50000"/>
              </a:spcBef>
            </a:pPr>
            <a:r>
              <a:rPr lang="es-ES" sz="900" b="1"/>
              <a:t>Los primeros diáconos</a:t>
            </a:r>
          </a:p>
          <a:p>
            <a:pPr>
              <a:lnSpc>
                <a:spcPct val="90000"/>
              </a:lnSpc>
              <a:spcBef>
                <a:spcPct val="50000"/>
              </a:spcBef>
            </a:pPr>
            <a:r>
              <a:rPr lang="es-ES" sz="900" b="1"/>
              <a:t>Esteban y su martirio</a:t>
            </a:r>
            <a:endParaRPr lang="en-US" sz="900" b="1"/>
          </a:p>
        </p:txBody>
      </p:sp>
      <p:sp>
        <p:nvSpPr>
          <p:cNvPr id="83981" name="Text Box 14"/>
          <p:cNvSpPr txBox="1">
            <a:spLocks noChangeArrowheads="1"/>
          </p:cNvSpPr>
          <p:nvPr/>
        </p:nvSpPr>
        <p:spPr bwMode="auto">
          <a:xfrm>
            <a:off x="1939925" y="3654425"/>
            <a:ext cx="289718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es-ES" sz="900" b="1"/>
              <a:t>Felipe y el eunuco</a:t>
            </a:r>
          </a:p>
          <a:p>
            <a:pPr>
              <a:lnSpc>
                <a:spcPct val="90000"/>
              </a:lnSpc>
              <a:spcBef>
                <a:spcPct val="50000"/>
              </a:spcBef>
            </a:pPr>
            <a:r>
              <a:rPr lang="es-ES" sz="900" b="1"/>
              <a:t>Conversión de Saulo: el camino a Damasco</a:t>
            </a:r>
          </a:p>
          <a:p>
            <a:pPr>
              <a:lnSpc>
                <a:spcPct val="90000"/>
              </a:lnSpc>
              <a:spcBef>
                <a:spcPct val="50000"/>
              </a:spcBef>
            </a:pPr>
            <a:r>
              <a:rPr lang="es-ES" sz="900" b="1"/>
              <a:t>Pedro y Cornelio</a:t>
            </a:r>
          </a:p>
          <a:p>
            <a:pPr>
              <a:lnSpc>
                <a:spcPct val="90000"/>
              </a:lnSpc>
              <a:spcBef>
                <a:spcPct val="50000"/>
              </a:spcBef>
            </a:pPr>
            <a:r>
              <a:rPr lang="es-ES" sz="900" b="1"/>
              <a:t>Pedro defiende el ministerio gentil</a:t>
            </a:r>
          </a:p>
          <a:p>
            <a:pPr>
              <a:lnSpc>
                <a:spcPct val="90000"/>
              </a:lnSpc>
              <a:spcBef>
                <a:spcPct val="50000"/>
              </a:spcBef>
            </a:pPr>
            <a:r>
              <a:rPr lang="es-ES" sz="900" b="1"/>
              <a:t>Herodes persigue a los cristianos</a:t>
            </a:r>
          </a:p>
          <a:p>
            <a:pPr>
              <a:lnSpc>
                <a:spcPct val="90000"/>
              </a:lnSpc>
              <a:spcBef>
                <a:spcPct val="50000"/>
              </a:spcBef>
            </a:pPr>
            <a:endParaRPr lang="en-US" sz="900" b="1"/>
          </a:p>
        </p:txBody>
      </p:sp>
      <p:sp>
        <p:nvSpPr>
          <p:cNvPr id="83982" name="Line 15"/>
          <p:cNvSpPr>
            <a:spLocks noChangeShapeType="1"/>
          </p:cNvSpPr>
          <p:nvPr/>
        </p:nvSpPr>
        <p:spPr bwMode="auto">
          <a:xfrm>
            <a:off x="1697038" y="3482975"/>
            <a:ext cx="2482850"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3" name="Line 16"/>
          <p:cNvSpPr>
            <a:spLocks noChangeShapeType="1"/>
          </p:cNvSpPr>
          <p:nvPr/>
        </p:nvSpPr>
        <p:spPr bwMode="auto">
          <a:xfrm>
            <a:off x="1674813" y="4824413"/>
            <a:ext cx="2470150"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Text Box 17"/>
          <p:cNvSpPr txBox="1">
            <a:spLocks noChangeArrowheads="1"/>
          </p:cNvSpPr>
          <p:nvPr/>
        </p:nvSpPr>
        <p:spPr bwMode="auto">
          <a:xfrm>
            <a:off x="395288" y="2403475"/>
            <a:ext cx="13335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70000"/>
              </a:lnSpc>
              <a:spcBef>
                <a:spcPct val="50000"/>
              </a:spcBef>
            </a:pPr>
            <a:r>
              <a:rPr lang="en-US" sz="2300" b="1" i="1"/>
              <a:t>Primeraparte</a:t>
            </a:r>
          </a:p>
        </p:txBody>
      </p:sp>
      <p:sp>
        <p:nvSpPr>
          <p:cNvPr id="83985" name="Text Box 18"/>
          <p:cNvSpPr txBox="1">
            <a:spLocks noChangeArrowheads="1"/>
          </p:cNvSpPr>
          <p:nvPr/>
        </p:nvSpPr>
        <p:spPr bwMode="auto">
          <a:xfrm>
            <a:off x="258763" y="3859213"/>
            <a:ext cx="14382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70000"/>
              </a:lnSpc>
              <a:spcBef>
                <a:spcPct val="50000"/>
              </a:spcBef>
            </a:pPr>
            <a:r>
              <a:rPr lang="en-US" sz="2300" b="1" i="1"/>
              <a:t>Segunda parte</a:t>
            </a:r>
          </a:p>
        </p:txBody>
      </p:sp>
      <p:sp>
        <p:nvSpPr>
          <p:cNvPr id="83986" name="Text Box 19"/>
          <p:cNvSpPr txBox="1">
            <a:spLocks noChangeArrowheads="1"/>
          </p:cNvSpPr>
          <p:nvPr/>
        </p:nvSpPr>
        <p:spPr bwMode="auto">
          <a:xfrm>
            <a:off x="327025" y="6024563"/>
            <a:ext cx="13335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70000"/>
              </a:lnSpc>
              <a:spcBef>
                <a:spcPct val="50000"/>
              </a:spcBef>
            </a:pPr>
            <a:r>
              <a:rPr lang="en-US" sz="2300" b="1" i="1"/>
              <a:t>Terceraparte</a:t>
            </a:r>
          </a:p>
        </p:txBody>
      </p:sp>
      <p:sp>
        <p:nvSpPr>
          <p:cNvPr id="83987" name="AutoShape 20"/>
          <p:cNvSpPr>
            <a:spLocks/>
          </p:cNvSpPr>
          <p:nvPr/>
        </p:nvSpPr>
        <p:spPr bwMode="auto">
          <a:xfrm>
            <a:off x="4310063" y="4897438"/>
            <a:ext cx="304800" cy="3065462"/>
          </a:xfrm>
          <a:prstGeom prst="rightBrace">
            <a:avLst>
              <a:gd name="adj1" fmla="val 83811"/>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988" name="AutoShape 21"/>
          <p:cNvSpPr>
            <a:spLocks/>
          </p:cNvSpPr>
          <p:nvPr/>
        </p:nvSpPr>
        <p:spPr bwMode="auto">
          <a:xfrm>
            <a:off x="4292600" y="3614738"/>
            <a:ext cx="303213" cy="1011237"/>
          </a:xfrm>
          <a:prstGeom prst="rightBrace">
            <a:avLst>
              <a:gd name="adj1" fmla="val 27792"/>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989" name="AutoShape 22"/>
          <p:cNvSpPr>
            <a:spLocks/>
          </p:cNvSpPr>
          <p:nvPr/>
        </p:nvSpPr>
        <p:spPr bwMode="auto">
          <a:xfrm>
            <a:off x="4318000" y="2060575"/>
            <a:ext cx="282575" cy="1228725"/>
          </a:xfrm>
          <a:prstGeom prst="rightBrace">
            <a:avLst>
              <a:gd name="adj1" fmla="val 36236"/>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990" name="Rectangle 25"/>
          <p:cNvSpPr>
            <a:spLocks noChangeArrowheads="1"/>
          </p:cNvSpPr>
          <p:nvPr/>
        </p:nvSpPr>
        <p:spPr bwMode="auto">
          <a:xfrm>
            <a:off x="4543425" y="3546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83991" name="Text Box 26"/>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83992" name="Text Box 27"/>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109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018"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86019"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110</a:t>
            </a:r>
          </a:p>
        </p:txBody>
      </p:sp>
      <p:grpSp>
        <p:nvGrpSpPr>
          <p:cNvPr id="86020" name="Group 1029"/>
          <p:cNvGrpSpPr>
            <a:grpSpLocks/>
          </p:cNvGrpSpPr>
          <p:nvPr/>
        </p:nvGrpSpPr>
        <p:grpSpPr bwMode="auto">
          <a:xfrm>
            <a:off x="1863725" y="96838"/>
            <a:ext cx="4632325" cy="1022350"/>
            <a:chOff x="1174" y="61"/>
            <a:chExt cx="2918" cy="644"/>
          </a:xfrm>
        </p:grpSpPr>
        <p:sp>
          <p:nvSpPr>
            <p:cNvPr id="86021"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86022"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Line 2"/>
          <p:cNvSpPr>
            <a:spLocks noChangeShapeType="1"/>
          </p:cNvSpPr>
          <p:nvPr/>
        </p:nvSpPr>
        <p:spPr bwMode="auto">
          <a:xfrm>
            <a:off x="192088" y="2849563"/>
            <a:ext cx="504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427" name="Picture 3"/>
          <p:cNvPicPr>
            <a:picLocks noChangeArrowheads="1"/>
          </p:cNvPicPr>
          <p:nvPr/>
        </p:nvPicPr>
        <p:blipFill>
          <a:blip r:embed="rId3">
            <a:lum contrast="18000"/>
          </a:blip>
          <a:srcRect t="12241"/>
          <a:stretch>
            <a:fillRect/>
          </a:stretch>
        </p:blipFill>
        <p:spPr bwMode="auto">
          <a:xfrm>
            <a:off x="3452813" y="2095500"/>
            <a:ext cx="2020887" cy="1508125"/>
          </a:xfrm>
          <a:prstGeom prst="rect">
            <a:avLst/>
          </a:prstGeom>
          <a:noFill/>
          <a:ln w="76200">
            <a:solidFill>
              <a:schemeClr val="accent2"/>
            </a:solidFill>
            <a:miter lim="800000"/>
            <a:headEnd/>
            <a:tailEnd/>
          </a:ln>
          <a:effectLst>
            <a:outerShdw blurRad="63500" dist="71842" dir="2700000" algn="ctr" rotWithShape="0">
              <a:schemeClr val="tx1">
                <a:alpha val="74998"/>
              </a:schemeClr>
            </a:outerShdw>
          </a:effectLst>
        </p:spPr>
      </p:pic>
      <p:sp>
        <p:nvSpPr>
          <p:cNvPr id="87043" name="Text Box 4"/>
          <p:cNvSpPr txBox="1">
            <a:spLocks noChangeArrowheads="1"/>
          </p:cNvSpPr>
          <p:nvPr/>
        </p:nvSpPr>
        <p:spPr bwMode="auto">
          <a:xfrm>
            <a:off x="5948363" y="127000"/>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24</a:t>
            </a:r>
          </a:p>
        </p:txBody>
      </p:sp>
      <p:sp>
        <p:nvSpPr>
          <p:cNvPr id="103429" name="Text Box 5"/>
          <p:cNvSpPr txBox="1">
            <a:spLocks noChangeArrowheads="1"/>
          </p:cNvSpPr>
          <p:nvPr/>
        </p:nvSpPr>
        <p:spPr bwMode="auto">
          <a:xfrm>
            <a:off x="2328863" y="674688"/>
            <a:ext cx="4017962" cy="374650"/>
          </a:xfrm>
          <a:prstGeom prst="rect">
            <a:avLst/>
          </a:prstGeom>
          <a:noFill/>
          <a:ln w="9525">
            <a:noFill/>
            <a:miter lim="800000"/>
            <a:headEnd/>
            <a:tailEnd/>
          </a:ln>
          <a:effectLst>
            <a:outerShdw blurRad="63500" dist="46662" dir="3284183" algn="ctr" rotWithShape="0">
              <a:srgbClr val="CCCCCC">
                <a:alpha val="74998"/>
              </a:srgbClr>
            </a:outerShdw>
          </a:effectLst>
        </p:spPr>
        <p:txBody>
          <a:bodyPr lIns="86173" tIns="43087" rIns="86173" bIns="43087">
            <a:spAutoFit/>
          </a:bodyPr>
          <a:lstStyle/>
          <a:p>
            <a:pPr defTabSz="862013">
              <a:spcBef>
                <a:spcPct val="50000"/>
              </a:spcBef>
              <a:defRPr/>
            </a:pPr>
            <a:r>
              <a:rPr lang="es-ES" sz="1900" b="1" i="1">
                <a:latin typeface="Arial" pitchFamily="1" charset="0"/>
                <a:ea typeface="ＭＳ Ｐゴシック" pitchFamily="1" charset="-128"/>
                <a:cs typeface="ＭＳ Ｐゴシック" pitchFamily="1" charset="-128"/>
              </a:rPr>
              <a:t>Pablo: Un vistazo a sus viajes</a:t>
            </a:r>
          </a:p>
        </p:txBody>
      </p:sp>
      <p:sp>
        <p:nvSpPr>
          <p:cNvPr id="103430" name="Text Box 6"/>
          <p:cNvSpPr txBox="1">
            <a:spLocks noChangeArrowheads="1"/>
          </p:cNvSpPr>
          <p:nvPr/>
        </p:nvSpPr>
        <p:spPr bwMode="auto">
          <a:xfrm>
            <a:off x="4057650" y="3040063"/>
            <a:ext cx="2230438" cy="495300"/>
          </a:xfrm>
          <a:prstGeom prst="rect">
            <a:avLst/>
          </a:prstGeom>
          <a:solidFill>
            <a:schemeClr val="bg1"/>
          </a:solidFill>
          <a:ln w="9525">
            <a:solidFill>
              <a:schemeClr val="tx1"/>
            </a:solidFill>
            <a:miter lim="800000"/>
            <a:headEnd/>
            <a:tailEnd/>
          </a:ln>
          <a:effectLst>
            <a:outerShdw blurRad="63500" dist="71842" dir="2700000" algn="ctr" rotWithShape="0">
              <a:schemeClr val="tx1">
                <a:alpha val="74998"/>
              </a:schemeClr>
            </a:outerShdw>
          </a:effectLst>
        </p:spPr>
        <p:txBody>
          <a:bodyPr lIns="86173" tIns="43087" rIns="86173" bIns="43087">
            <a:spAutoFit/>
          </a:bodyPr>
          <a:lstStyle/>
          <a:p>
            <a:pPr algn="ctr" defTabSz="862013">
              <a:lnSpc>
                <a:spcPct val="70000"/>
              </a:lnSpc>
              <a:spcBef>
                <a:spcPct val="50000"/>
              </a:spcBef>
              <a:defRPr/>
            </a:pPr>
            <a:r>
              <a:rPr lang="es-ES" sz="1500" b="1">
                <a:latin typeface="Comic Sans MS" pitchFamily="1" charset="0"/>
                <a:ea typeface="ＭＳ Ｐゴシック" pitchFamily="1" charset="-128"/>
                <a:cs typeface="ＭＳ Ｐゴシック" pitchFamily="1" charset="-128"/>
              </a:rPr>
              <a:t>Hechos 15</a:t>
            </a:r>
            <a:r>
              <a:rPr lang="es-ES" sz="1900" b="1">
                <a:latin typeface="Comic Sans MS" pitchFamily="1" charset="0"/>
                <a:ea typeface="ＭＳ Ｐゴシック" pitchFamily="1" charset="-128"/>
                <a:cs typeface="ＭＳ Ｐゴシック" pitchFamily="1" charset="-128"/>
              </a:rPr>
              <a:t> </a:t>
            </a:r>
          </a:p>
          <a:p>
            <a:pPr algn="ctr" defTabSz="862013">
              <a:lnSpc>
                <a:spcPct val="70000"/>
              </a:lnSpc>
              <a:spcBef>
                <a:spcPct val="50000"/>
              </a:spcBef>
              <a:defRPr/>
            </a:pPr>
            <a:r>
              <a:rPr lang="es-ES" sz="1300" b="1">
                <a:latin typeface="Comic Sans MS" pitchFamily="1" charset="0"/>
                <a:ea typeface="ＭＳ Ｐゴシック" pitchFamily="1" charset="-128"/>
                <a:cs typeface="ＭＳ Ｐゴシック" pitchFamily="1" charset="-128"/>
              </a:rPr>
              <a:t>El concilio de Jerusalén</a:t>
            </a:r>
          </a:p>
        </p:txBody>
      </p:sp>
      <p:sp>
        <p:nvSpPr>
          <p:cNvPr id="87046" name="Rectangle 7"/>
          <p:cNvSpPr>
            <a:spLocks noChangeArrowheads="1"/>
          </p:cNvSpPr>
          <p:nvPr/>
        </p:nvSpPr>
        <p:spPr bwMode="auto">
          <a:xfrm>
            <a:off x="5359400" y="2965450"/>
            <a:ext cx="349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a:solidFill>
                  <a:srgbClr val="FFA27C"/>
                </a:solidFill>
                <a:latin typeface="Comic Sans MS" charset="0"/>
              </a:rPr>
              <a:t> </a:t>
            </a:r>
            <a:endParaRPr lang="es-ES" sz="1900">
              <a:latin typeface="Times" charset="0"/>
            </a:endParaRPr>
          </a:p>
        </p:txBody>
      </p:sp>
      <p:sp>
        <p:nvSpPr>
          <p:cNvPr id="87047" name="Text Box 9"/>
          <p:cNvSpPr txBox="1">
            <a:spLocks noChangeArrowheads="1"/>
          </p:cNvSpPr>
          <p:nvPr/>
        </p:nvSpPr>
        <p:spPr bwMode="auto">
          <a:xfrm>
            <a:off x="3373438" y="1038225"/>
            <a:ext cx="344328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1.“El ______: Un _________</a:t>
            </a:r>
            <a:endParaRPr lang="es-ES" sz="1700" b="1">
              <a:solidFill>
                <a:srgbClr val="E32434"/>
              </a:solidFill>
              <a:latin typeface="Comic Sans MS" charset="0"/>
            </a:endParaRPr>
          </a:p>
        </p:txBody>
      </p:sp>
      <p:sp>
        <p:nvSpPr>
          <p:cNvPr id="87048" name="Text Box 10"/>
          <p:cNvSpPr txBox="1">
            <a:spLocks noChangeArrowheads="1"/>
          </p:cNvSpPr>
          <p:nvPr/>
        </p:nvSpPr>
        <p:spPr bwMode="auto">
          <a:xfrm>
            <a:off x="3414713" y="3673475"/>
            <a:ext cx="30797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2. “</a:t>
            </a:r>
            <a:r>
              <a:rPr lang="es-ES" altLang="ja-JP" sz="1700" b="1">
                <a:solidFill>
                  <a:srgbClr val="000000"/>
                </a:solidFill>
                <a:latin typeface="Comic Sans MS" charset="0"/>
              </a:rPr>
              <a:t>La ofensiva </a:t>
            </a:r>
            <a:r>
              <a:rPr lang="es-ES" altLang="ja-JP" sz="1700" b="1" u="sng">
                <a:latin typeface="Comic Sans MS" charset="0"/>
              </a:rPr>
              <a:t>________</a:t>
            </a:r>
            <a:r>
              <a:rPr lang="es-ES" sz="1700" b="1">
                <a:latin typeface="Comic Sans MS" charset="0"/>
              </a:rPr>
              <a:t>”</a:t>
            </a:r>
          </a:p>
        </p:txBody>
      </p:sp>
      <p:sp>
        <p:nvSpPr>
          <p:cNvPr id="87049" name="Text Box 11"/>
          <p:cNvSpPr txBox="1">
            <a:spLocks noChangeArrowheads="1"/>
          </p:cNvSpPr>
          <p:nvPr/>
        </p:nvSpPr>
        <p:spPr bwMode="auto">
          <a:xfrm>
            <a:off x="5597525" y="2185988"/>
            <a:ext cx="110807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100" b="1">
              <a:latin typeface="Comic Sans MS" charset="0"/>
            </a:endParaRPr>
          </a:p>
          <a:p>
            <a:pPr>
              <a:spcBef>
                <a:spcPct val="50000"/>
              </a:spcBef>
            </a:pPr>
            <a:r>
              <a:rPr lang="es-ES" sz="1100" b="1">
                <a:latin typeface="Comic Sans MS" charset="0"/>
              </a:rPr>
              <a:t>__________     no________!</a:t>
            </a:r>
          </a:p>
        </p:txBody>
      </p:sp>
      <p:sp>
        <p:nvSpPr>
          <p:cNvPr id="87050" name="Rectangle 12"/>
          <p:cNvSpPr>
            <a:spLocks noChangeArrowheads="1"/>
          </p:cNvSpPr>
          <p:nvPr/>
        </p:nvSpPr>
        <p:spPr bwMode="auto">
          <a:xfrm>
            <a:off x="3648075" y="7196138"/>
            <a:ext cx="30210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100">
                <a:solidFill>
                  <a:srgbClr val="000000"/>
                </a:solidFill>
                <a:latin typeface="Comic Sans MS" charset="0"/>
              </a:rPr>
              <a:t>Importancia: Enviado a </a:t>
            </a:r>
            <a:r>
              <a:rPr lang="es-ES" sz="1100" u="sng">
                <a:latin typeface="Comic Sans MS" charset="0"/>
              </a:rPr>
              <a:t>_______</a:t>
            </a:r>
            <a:r>
              <a:rPr lang="es-ES" sz="1100">
                <a:solidFill>
                  <a:srgbClr val="000000"/>
                </a:solidFill>
                <a:latin typeface="Comic Sans MS" charset="0"/>
              </a:rPr>
              <a:t> como prisinero; influencia cristiana en la prisión y en la casa de </a:t>
            </a:r>
            <a:r>
              <a:rPr lang="es-ES" sz="1100" u="sng">
                <a:latin typeface="Comic Sans MS" charset="0"/>
              </a:rPr>
              <a:t>________</a:t>
            </a:r>
            <a:r>
              <a:rPr lang="es-ES" sz="1100">
                <a:solidFill>
                  <a:srgbClr val="000000"/>
                </a:solidFill>
                <a:latin typeface="Comic Sans MS" charset="0"/>
              </a:rPr>
              <a:t>; cartas posteriores importantes; “¡peleado la buena batalla, mantenido en la fe!”</a:t>
            </a:r>
          </a:p>
        </p:txBody>
      </p:sp>
      <p:sp>
        <p:nvSpPr>
          <p:cNvPr id="87051" name="Rectangle 13"/>
          <p:cNvSpPr>
            <a:spLocks noChangeArrowheads="1"/>
          </p:cNvSpPr>
          <p:nvPr/>
        </p:nvSpPr>
        <p:spPr bwMode="auto">
          <a:xfrm>
            <a:off x="3819525" y="5224463"/>
            <a:ext cx="27892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100">
                <a:solidFill>
                  <a:srgbClr val="000000"/>
                </a:solidFill>
                <a:latin typeface="Comic Sans MS" charset="0"/>
              </a:rPr>
              <a:t>Importancia: Período extenso en la iglesia en </a:t>
            </a:r>
            <a:r>
              <a:rPr lang="es-ES" sz="1100" u="sng">
                <a:latin typeface="Comic Sans MS" charset="0"/>
              </a:rPr>
              <a:t>_______</a:t>
            </a:r>
            <a:r>
              <a:rPr lang="es-ES" sz="1100">
                <a:latin typeface="Comic Sans MS" charset="0"/>
              </a:rPr>
              <a:t>; </a:t>
            </a:r>
            <a:r>
              <a:rPr lang="es-ES" sz="1100">
                <a:solidFill>
                  <a:srgbClr val="000000"/>
                </a:solidFill>
                <a:latin typeface="Comic Sans MS" charset="0"/>
              </a:rPr>
              <a:t>joven resucitado</a:t>
            </a:r>
            <a:r>
              <a:rPr lang="es-ES" sz="1100">
                <a:latin typeface="Comic Sans MS" charset="0"/>
              </a:rPr>
              <a:t>; se escriben cartas importantes; alboroto con artesanos efesios en el anfiteatro.</a:t>
            </a:r>
          </a:p>
        </p:txBody>
      </p:sp>
      <p:sp>
        <p:nvSpPr>
          <p:cNvPr id="87052" name="Text Box 14"/>
          <p:cNvSpPr txBox="1">
            <a:spLocks noChangeArrowheads="1"/>
          </p:cNvSpPr>
          <p:nvPr/>
        </p:nvSpPr>
        <p:spPr bwMode="auto">
          <a:xfrm>
            <a:off x="3792538" y="4738688"/>
            <a:ext cx="30495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3. “</a:t>
            </a:r>
            <a:r>
              <a:rPr lang="es-ES" altLang="ja-JP" sz="1700" b="1">
                <a:solidFill>
                  <a:srgbClr val="000000"/>
                </a:solidFill>
                <a:latin typeface="Comic Sans MS" charset="0"/>
              </a:rPr>
              <a:t>La ofensiva______</a:t>
            </a:r>
            <a:r>
              <a:rPr lang="es-ES" altLang="ja-JP" sz="3000" b="1">
                <a:latin typeface="Comic Sans MS" charset="0"/>
              </a:rPr>
              <a:t> </a:t>
            </a:r>
            <a:r>
              <a:rPr lang="es-ES" sz="1700" b="1">
                <a:latin typeface="Comic Sans MS" charset="0"/>
              </a:rPr>
              <a:t>”</a:t>
            </a:r>
          </a:p>
        </p:txBody>
      </p:sp>
      <p:sp>
        <p:nvSpPr>
          <p:cNvPr id="87053" name="Text Box 15"/>
          <p:cNvSpPr txBox="1">
            <a:spLocks noChangeArrowheads="1"/>
          </p:cNvSpPr>
          <p:nvPr/>
        </p:nvSpPr>
        <p:spPr bwMode="auto">
          <a:xfrm>
            <a:off x="3627438" y="6754813"/>
            <a:ext cx="3230562"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4.</a:t>
            </a:r>
            <a:r>
              <a:rPr lang="es-ES" sz="1700" b="1">
                <a:solidFill>
                  <a:srgbClr val="000000"/>
                </a:solidFill>
                <a:latin typeface="Comic Sans MS" charset="0"/>
              </a:rPr>
              <a:t>“¡Hacia </a:t>
            </a:r>
            <a:r>
              <a:rPr lang="es-ES" sz="1700" b="1" u="sng">
                <a:latin typeface="Comic Sans MS" charset="0"/>
              </a:rPr>
              <a:t>___</a:t>
            </a:r>
            <a:r>
              <a:rPr lang="es-ES" sz="1700" b="1">
                <a:solidFill>
                  <a:srgbClr val="000000"/>
                </a:solidFill>
                <a:latin typeface="Comic Sans MS" charset="0"/>
              </a:rPr>
              <a:t> y  </a:t>
            </a:r>
            <a:r>
              <a:rPr lang="es-ES" sz="1700" b="1" u="sng">
                <a:latin typeface="Comic Sans MS" charset="0"/>
              </a:rPr>
              <a:t>______</a:t>
            </a:r>
            <a:r>
              <a:rPr lang="es-ES" sz="1700" b="1">
                <a:solidFill>
                  <a:srgbClr val="000000"/>
                </a:solidFill>
                <a:latin typeface="Comic Sans MS" charset="0"/>
              </a:rPr>
              <a:t>!</a:t>
            </a:r>
            <a:r>
              <a:rPr lang="es-ES" sz="1700" b="1">
                <a:latin typeface="Comic Sans MS" charset="0"/>
              </a:rPr>
              <a:t>”</a:t>
            </a:r>
          </a:p>
        </p:txBody>
      </p:sp>
      <p:pic>
        <p:nvPicPr>
          <p:cNvPr id="103440" name="Picture 16"/>
          <p:cNvPicPr>
            <a:picLocks noChangeAspect="1" noChangeArrowheads="1"/>
          </p:cNvPicPr>
          <p:nvPr/>
        </p:nvPicPr>
        <p:blipFill>
          <a:blip r:embed="rId4">
            <a:lum bright="24000"/>
          </a:blip>
          <a:srcRect l="23401" t="25208" b="8588"/>
          <a:stretch>
            <a:fillRect/>
          </a:stretch>
        </p:blipFill>
        <p:spPr bwMode="auto">
          <a:xfrm>
            <a:off x="238125" y="2928938"/>
            <a:ext cx="2936875" cy="1649412"/>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103441" name="Picture 17"/>
          <p:cNvPicPr>
            <a:picLocks noChangeAspect="1" noChangeArrowheads="1"/>
          </p:cNvPicPr>
          <p:nvPr/>
        </p:nvPicPr>
        <p:blipFill>
          <a:blip r:embed="rId4">
            <a:lum bright="24000"/>
          </a:blip>
          <a:srcRect l="23401" t="25208" b="8588"/>
          <a:stretch>
            <a:fillRect/>
          </a:stretch>
        </p:blipFill>
        <p:spPr bwMode="auto">
          <a:xfrm>
            <a:off x="806450" y="4808538"/>
            <a:ext cx="2936875" cy="1649412"/>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103442" name="Picture 18"/>
          <p:cNvPicPr>
            <a:picLocks noChangeAspect="1" noChangeArrowheads="1"/>
          </p:cNvPicPr>
          <p:nvPr/>
        </p:nvPicPr>
        <p:blipFill>
          <a:blip r:embed="rId4">
            <a:lum bright="24000"/>
          </a:blip>
          <a:srcRect l="23401" t="25208" b="8588"/>
          <a:stretch>
            <a:fillRect/>
          </a:stretch>
        </p:blipFill>
        <p:spPr bwMode="auto">
          <a:xfrm>
            <a:off x="523875" y="6718300"/>
            <a:ext cx="2936875" cy="1649413"/>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103443" name="Picture 19"/>
          <p:cNvPicPr>
            <a:picLocks noChangeAspect="1" noChangeArrowheads="1"/>
          </p:cNvPicPr>
          <p:nvPr/>
        </p:nvPicPr>
        <p:blipFill>
          <a:blip r:embed="rId4">
            <a:lum bright="24000"/>
          </a:blip>
          <a:srcRect l="23401" t="25208" b="8588"/>
          <a:stretch>
            <a:fillRect/>
          </a:stretch>
        </p:blipFill>
        <p:spPr bwMode="auto">
          <a:xfrm>
            <a:off x="642938" y="1085850"/>
            <a:ext cx="2936875" cy="1649413"/>
          </a:xfrm>
          <a:prstGeom prst="rect">
            <a:avLst/>
          </a:prstGeom>
          <a:noFill/>
          <a:ln w="19050">
            <a:solidFill>
              <a:schemeClr val="tx1"/>
            </a:solidFill>
            <a:miter lim="800000"/>
            <a:headEnd/>
            <a:tailEnd/>
          </a:ln>
          <a:effectLst>
            <a:outerShdw blurRad="63500" dist="63500" dir="2212194" algn="ctr" rotWithShape="0">
              <a:schemeClr val="tx1">
                <a:alpha val="74998"/>
              </a:schemeClr>
            </a:outerShdw>
          </a:effectLst>
        </p:spPr>
      </p:pic>
      <p:sp>
        <p:nvSpPr>
          <p:cNvPr id="103444" name="Rectangle 20"/>
          <p:cNvSpPr>
            <a:spLocks noChangeArrowheads="1"/>
          </p:cNvSpPr>
          <p:nvPr/>
        </p:nvSpPr>
        <p:spPr bwMode="auto">
          <a:xfrm>
            <a:off x="2341563" y="1527175"/>
            <a:ext cx="339725"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103445" name="Rectangle 21"/>
          <p:cNvSpPr>
            <a:spLocks noChangeArrowheads="1"/>
          </p:cNvSpPr>
          <p:nvPr/>
        </p:nvSpPr>
        <p:spPr bwMode="auto">
          <a:xfrm>
            <a:off x="844550" y="1087438"/>
            <a:ext cx="534988"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87060" name="Rectangle 22"/>
          <p:cNvSpPr>
            <a:spLocks noChangeArrowheads="1"/>
          </p:cNvSpPr>
          <p:nvPr/>
        </p:nvSpPr>
        <p:spPr bwMode="auto">
          <a:xfrm>
            <a:off x="2586038" y="2192338"/>
            <a:ext cx="592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sp>
        <p:nvSpPr>
          <p:cNvPr id="103447" name="Rectangle 23"/>
          <p:cNvSpPr>
            <a:spLocks noChangeArrowheads="1"/>
          </p:cNvSpPr>
          <p:nvPr/>
        </p:nvSpPr>
        <p:spPr bwMode="auto">
          <a:xfrm>
            <a:off x="2478088" y="2424113"/>
            <a:ext cx="527050"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103448" name="Rectangle 24"/>
          <p:cNvSpPr>
            <a:spLocks noChangeArrowheads="1"/>
          </p:cNvSpPr>
          <p:nvPr/>
        </p:nvSpPr>
        <p:spPr bwMode="auto">
          <a:xfrm>
            <a:off x="1195388" y="2497138"/>
            <a:ext cx="506412"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87063" name="Rectangle 25"/>
          <p:cNvSpPr>
            <a:spLocks noChangeArrowheads="1"/>
          </p:cNvSpPr>
          <p:nvPr/>
        </p:nvSpPr>
        <p:spPr bwMode="auto">
          <a:xfrm>
            <a:off x="2620963" y="2032000"/>
            <a:ext cx="9128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87064" name="Rectangle 26"/>
          <p:cNvSpPr>
            <a:spLocks noChangeArrowheads="1"/>
          </p:cNvSpPr>
          <p:nvPr/>
        </p:nvSpPr>
        <p:spPr bwMode="auto">
          <a:xfrm>
            <a:off x="2262188" y="1773238"/>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87065" name="Rectangle 27"/>
          <p:cNvSpPr>
            <a:spLocks noChangeArrowheads="1"/>
          </p:cNvSpPr>
          <p:nvPr/>
        </p:nvSpPr>
        <p:spPr bwMode="auto">
          <a:xfrm>
            <a:off x="1212850" y="1503363"/>
            <a:ext cx="331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87066" name="Rectangle 28"/>
          <p:cNvSpPr>
            <a:spLocks noChangeArrowheads="1"/>
          </p:cNvSpPr>
          <p:nvPr/>
        </p:nvSpPr>
        <p:spPr bwMode="auto">
          <a:xfrm>
            <a:off x="1477963" y="1762125"/>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87067" name="Rectangle 29"/>
          <p:cNvSpPr>
            <a:spLocks noChangeArrowheads="1"/>
          </p:cNvSpPr>
          <p:nvPr/>
        </p:nvSpPr>
        <p:spPr bwMode="auto">
          <a:xfrm>
            <a:off x="871538" y="1963738"/>
            <a:ext cx="7635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87068" name="Rectangle 30"/>
          <p:cNvSpPr>
            <a:spLocks noChangeArrowheads="1"/>
          </p:cNvSpPr>
          <p:nvPr/>
        </p:nvSpPr>
        <p:spPr bwMode="auto">
          <a:xfrm>
            <a:off x="1962150" y="2192338"/>
            <a:ext cx="2762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103455" name="Text Box 31"/>
          <p:cNvSpPr txBox="1">
            <a:spLocks noChangeArrowheads="1"/>
          </p:cNvSpPr>
          <p:nvPr/>
        </p:nvSpPr>
        <p:spPr bwMode="auto">
          <a:xfrm>
            <a:off x="1963738" y="1790700"/>
            <a:ext cx="196850" cy="207963"/>
          </a:xfrm>
          <a:prstGeom prst="rect">
            <a:avLst/>
          </a:prstGeom>
          <a:noFill/>
          <a:ln w="9525">
            <a:noFill/>
            <a:miter lim="800000"/>
            <a:headEnd/>
            <a:tailEnd/>
          </a:ln>
          <a:effectLst>
            <a:outerShdw blurRad="63500" dist="12700" algn="ctr" rotWithShape="0">
              <a:schemeClr val="bg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800" b="1" smtClean="0">
                <a:latin typeface="Helvetica" charset="0"/>
              </a:rPr>
              <a:t>•</a:t>
            </a:r>
          </a:p>
        </p:txBody>
      </p:sp>
      <p:sp>
        <p:nvSpPr>
          <p:cNvPr id="87070" name="Line 32"/>
          <p:cNvSpPr>
            <a:spLocks noChangeShapeType="1"/>
          </p:cNvSpPr>
          <p:nvPr/>
        </p:nvSpPr>
        <p:spPr bwMode="auto">
          <a:xfrm>
            <a:off x="2074863" y="1920875"/>
            <a:ext cx="92075" cy="269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7" name="AutoShape 33" descr="Large confetti"/>
          <p:cNvSpPr>
            <a:spLocks noChangeArrowheads="1"/>
          </p:cNvSpPr>
          <p:nvPr/>
        </p:nvSpPr>
        <p:spPr bwMode="auto">
          <a:xfrm rot="2005411">
            <a:off x="3241675" y="2462213"/>
            <a:ext cx="690563" cy="344487"/>
          </a:xfrm>
          <a:prstGeom prst="rightArrow">
            <a:avLst>
              <a:gd name="adj1" fmla="val 50000"/>
              <a:gd name="adj2" fmla="val 50115"/>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3458" name="AutoShape 34" descr="Large confetti"/>
          <p:cNvSpPr>
            <a:spLocks noChangeArrowheads="1"/>
          </p:cNvSpPr>
          <p:nvPr/>
        </p:nvSpPr>
        <p:spPr bwMode="auto">
          <a:xfrm rot="8504295">
            <a:off x="2971800" y="3213100"/>
            <a:ext cx="860425" cy="342900"/>
          </a:xfrm>
          <a:prstGeom prst="rightArrow">
            <a:avLst>
              <a:gd name="adj1" fmla="val 50000"/>
              <a:gd name="adj2" fmla="val 62731"/>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3459" name="Rectangle 35"/>
          <p:cNvSpPr>
            <a:spLocks noChangeArrowheads="1"/>
          </p:cNvSpPr>
          <p:nvPr/>
        </p:nvSpPr>
        <p:spPr bwMode="auto">
          <a:xfrm>
            <a:off x="1963738" y="3367088"/>
            <a:ext cx="339725"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103460" name="Rectangle 36"/>
          <p:cNvSpPr>
            <a:spLocks noChangeArrowheads="1"/>
          </p:cNvSpPr>
          <p:nvPr/>
        </p:nvSpPr>
        <p:spPr bwMode="auto">
          <a:xfrm>
            <a:off x="468313" y="2927350"/>
            <a:ext cx="534987"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103461" name="Rectangle 37"/>
          <p:cNvSpPr>
            <a:spLocks noChangeArrowheads="1"/>
          </p:cNvSpPr>
          <p:nvPr/>
        </p:nvSpPr>
        <p:spPr bwMode="auto">
          <a:xfrm>
            <a:off x="2101850" y="4264025"/>
            <a:ext cx="527050"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103462" name="Rectangle 38"/>
          <p:cNvSpPr>
            <a:spLocks noChangeArrowheads="1"/>
          </p:cNvSpPr>
          <p:nvPr/>
        </p:nvSpPr>
        <p:spPr bwMode="auto">
          <a:xfrm>
            <a:off x="884238" y="4235450"/>
            <a:ext cx="506412"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87077" name="Rectangle 39"/>
          <p:cNvSpPr>
            <a:spLocks noChangeArrowheads="1"/>
          </p:cNvSpPr>
          <p:nvPr/>
        </p:nvSpPr>
        <p:spPr bwMode="auto">
          <a:xfrm>
            <a:off x="2244725" y="3871913"/>
            <a:ext cx="912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87078" name="Rectangle 40"/>
          <p:cNvSpPr>
            <a:spLocks noChangeArrowheads="1"/>
          </p:cNvSpPr>
          <p:nvPr/>
        </p:nvSpPr>
        <p:spPr bwMode="auto">
          <a:xfrm>
            <a:off x="1885950" y="3613150"/>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87079" name="Rectangle 41"/>
          <p:cNvSpPr>
            <a:spLocks noChangeArrowheads="1"/>
          </p:cNvSpPr>
          <p:nvPr/>
        </p:nvSpPr>
        <p:spPr bwMode="auto">
          <a:xfrm>
            <a:off x="835025" y="3343275"/>
            <a:ext cx="331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87080" name="Rectangle 42"/>
          <p:cNvSpPr>
            <a:spLocks noChangeArrowheads="1"/>
          </p:cNvSpPr>
          <p:nvPr/>
        </p:nvSpPr>
        <p:spPr bwMode="auto">
          <a:xfrm>
            <a:off x="1101725" y="3602038"/>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87081" name="Rectangle 43"/>
          <p:cNvSpPr>
            <a:spLocks noChangeArrowheads="1"/>
          </p:cNvSpPr>
          <p:nvPr/>
        </p:nvSpPr>
        <p:spPr bwMode="auto">
          <a:xfrm>
            <a:off x="495300" y="3803650"/>
            <a:ext cx="7635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87082" name="Rectangle 44"/>
          <p:cNvSpPr>
            <a:spLocks noChangeArrowheads="1"/>
          </p:cNvSpPr>
          <p:nvPr/>
        </p:nvSpPr>
        <p:spPr bwMode="auto">
          <a:xfrm>
            <a:off x="1528763" y="4006850"/>
            <a:ext cx="276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87083" name="Line 45"/>
          <p:cNvSpPr>
            <a:spLocks noChangeShapeType="1"/>
          </p:cNvSpPr>
          <p:nvPr/>
        </p:nvSpPr>
        <p:spPr bwMode="auto">
          <a:xfrm>
            <a:off x="1663700" y="3736975"/>
            <a:ext cx="90488" cy="268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70" name="Rectangle 46"/>
          <p:cNvSpPr>
            <a:spLocks noChangeArrowheads="1"/>
          </p:cNvSpPr>
          <p:nvPr/>
        </p:nvSpPr>
        <p:spPr bwMode="auto">
          <a:xfrm>
            <a:off x="2508250" y="5238750"/>
            <a:ext cx="339725"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103471" name="Rectangle 47"/>
          <p:cNvSpPr>
            <a:spLocks noChangeArrowheads="1"/>
          </p:cNvSpPr>
          <p:nvPr/>
        </p:nvSpPr>
        <p:spPr bwMode="auto">
          <a:xfrm>
            <a:off x="1011238" y="4797425"/>
            <a:ext cx="534987"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103472" name="Rectangle 48"/>
          <p:cNvSpPr>
            <a:spLocks noChangeArrowheads="1"/>
          </p:cNvSpPr>
          <p:nvPr/>
        </p:nvSpPr>
        <p:spPr bwMode="auto">
          <a:xfrm>
            <a:off x="2644775" y="6135688"/>
            <a:ext cx="527050"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103473" name="Rectangle 49"/>
          <p:cNvSpPr>
            <a:spLocks noChangeArrowheads="1"/>
          </p:cNvSpPr>
          <p:nvPr/>
        </p:nvSpPr>
        <p:spPr bwMode="auto">
          <a:xfrm>
            <a:off x="1428750" y="6105525"/>
            <a:ext cx="506413"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87088" name="Rectangle 50"/>
          <p:cNvSpPr>
            <a:spLocks noChangeArrowheads="1"/>
          </p:cNvSpPr>
          <p:nvPr/>
        </p:nvSpPr>
        <p:spPr bwMode="auto">
          <a:xfrm>
            <a:off x="2787650" y="5741988"/>
            <a:ext cx="912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87089" name="Rectangle 51"/>
          <p:cNvSpPr>
            <a:spLocks noChangeArrowheads="1"/>
          </p:cNvSpPr>
          <p:nvPr/>
        </p:nvSpPr>
        <p:spPr bwMode="auto">
          <a:xfrm>
            <a:off x="2430463" y="5484813"/>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87090" name="Rectangle 52"/>
          <p:cNvSpPr>
            <a:spLocks noChangeArrowheads="1"/>
          </p:cNvSpPr>
          <p:nvPr/>
        </p:nvSpPr>
        <p:spPr bwMode="auto">
          <a:xfrm>
            <a:off x="1379538" y="5213350"/>
            <a:ext cx="331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87091" name="Rectangle 53"/>
          <p:cNvSpPr>
            <a:spLocks noChangeArrowheads="1"/>
          </p:cNvSpPr>
          <p:nvPr/>
        </p:nvSpPr>
        <p:spPr bwMode="auto">
          <a:xfrm>
            <a:off x="1644650" y="5472113"/>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87092" name="Rectangle 54"/>
          <p:cNvSpPr>
            <a:spLocks noChangeArrowheads="1"/>
          </p:cNvSpPr>
          <p:nvPr/>
        </p:nvSpPr>
        <p:spPr bwMode="auto">
          <a:xfrm>
            <a:off x="1039813" y="5675313"/>
            <a:ext cx="7635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87093" name="Rectangle 55"/>
          <p:cNvSpPr>
            <a:spLocks noChangeArrowheads="1"/>
          </p:cNvSpPr>
          <p:nvPr/>
        </p:nvSpPr>
        <p:spPr bwMode="auto">
          <a:xfrm>
            <a:off x="2130425" y="5902325"/>
            <a:ext cx="276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87094" name="Line 56"/>
          <p:cNvSpPr>
            <a:spLocks noChangeShapeType="1"/>
          </p:cNvSpPr>
          <p:nvPr/>
        </p:nvSpPr>
        <p:spPr bwMode="auto">
          <a:xfrm>
            <a:off x="2243138" y="5632450"/>
            <a:ext cx="90487" cy="268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81" name="Rectangle 57"/>
          <p:cNvSpPr>
            <a:spLocks noChangeArrowheads="1"/>
          </p:cNvSpPr>
          <p:nvPr/>
        </p:nvSpPr>
        <p:spPr bwMode="auto">
          <a:xfrm>
            <a:off x="2241550" y="7135813"/>
            <a:ext cx="339725"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103482" name="Rectangle 58"/>
          <p:cNvSpPr>
            <a:spLocks noChangeArrowheads="1"/>
          </p:cNvSpPr>
          <p:nvPr/>
        </p:nvSpPr>
        <p:spPr bwMode="auto">
          <a:xfrm>
            <a:off x="744538" y="6696075"/>
            <a:ext cx="534987"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103483" name="Rectangle 59"/>
          <p:cNvSpPr>
            <a:spLocks noChangeArrowheads="1"/>
          </p:cNvSpPr>
          <p:nvPr/>
        </p:nvSpPr>
        <p:spPr bwMode="auto">
          <a:xfrm>
            <a:off x="2378075" y="8032750"/>
            <a:ext cx="527050"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103484" name="Rectangle 60"/>
          <p:cNvSpPr>
            <a:spLocks noChangeArrowheads="1"/>
          </p:cNvSpPr>
          <p:nvPr/>
        </p:nvSpPr>
        <p:spPr bwMode="auto">
          <a:xfrm>
            <a:off x="1162050" y="8004175"/>
            <a:ext cx="506413"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87099" name="Rectangle 61"/>
          <p:cNvSpPr>
            <a:spLocks noChangeArrowheads="1"/>
          </p:cNvSpPr>
          <p:nvPr/>
        </p:nvSpPr>
        <p:spPr bwMode="auto">
          <a:xfrm>
            <a:off x="2520950" y="7640638"/>
            <a:ext cx="912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87100" name="Rectangle 62"/>
          <p:cNvSpPr>
            <a:spLocks noChangeArrowheads="1"/>
          </p:cNvSpPr>
          <p:nvPr/>
        </p:nvSpPr>
        <p:spPr bwMode="auto">
          <a:xfrm>
            <a:off x="2163763" y="7381875"/>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87101" name="Rectangle 63"/>
          <p:cNvSpPr>
            <a:spLocks noChangeArrowheads="1"/>
          </p:cNvSpPr>
          <p:nvPr/>
        </p:nvSpPr>
        <p:spPr bwMode="auto">
          <a:xfrm>
            <a:off x="1112838" y="7112000"/>
            <a:ext cx="331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87102" name="Rectangle 64"/>
          <p:cNvSpPr>
            <a:spLocks noChangeArrowheads="1"/>
          </p:cNvSpPr>
          <p:nvPr/>
        </p:nvSpPr>
        <p:spPr bwMode="auto">
          <a:xfrm>
            <a:off x="1377950" y="7370763"/>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87103" name="Rectangle 65"/>
          <p:cNvSpPr>
            <a:spLocks noChangeArrowheads="1"/>
          </p:cNvSpPr>
          <p:nvPr/>
        </p:nvSpPr>
        <p:spPr bwMode="auto">
          <a:xfrm>
            <a:off x="771525" y="7573963"/>
            <a:ext cx="7635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87104" name="Rectangle 66"/>
          <p:cNvSpPr>
            <a:spLocks noChangeArrowheads="1"/>
          </p:cNvSpPr>
          <p:nvPr/>
        </p:nvSpPr>
        <p:spPr bwMode="auto">
          <a:xfrm>
            <a:off x="1863725" y="7800975"/>
            <a:ext cx="276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87105" name="Line 67"/>
          <p:cNvSpPr>
            <a:spLocks noChangeShapeType="1"/>
          </p:cNvSpPr>
          <p:nvPr/>
        </p:nvSpPr>
        <p:spPr bwMode="auto">
          <a:xfrm>
            <a:off x="1976438" y="7529513"/>
            <a:ext cx="90487" cy="269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6" name="Rectangle 68"/>
          <p:cNvSpPr>
            <a:spLocks noChangeArrowheads="1"/>
          </p:cNvSpPr>
          <p:nvPr/>
        </p:nvSpPr>
        <p:spPr bwMode="auto">
          <a:xfrm>
            <a:off x="3686175" y="1314450"/>
            <a:ext cx="34131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100">
                <a:latin typeface="Comic Sans MS" charset="0"/>
              </a:rPr>
              <a:t>Importancia: Adorados como </a:t>
            </a:r>
            <a:r>
              <a:rPr lang="es-ES" sz="1100" b="1" u="sng">
                <a:latin typeface="Comic Sans MS" charset="0"/>
              </a:rPr>
              <a:t>_______</a:t>
            </a:r>
            <a:r>
              <a:rPr lang="es-ES" sz="1100">
                <a:latin typeface="Comic Sans MS" charset="0"/>
              </a:rPr>
              <a:t>; hizo milagros; </a:t>
            </a:r>
            <a:r>
              <a:rPr lang="es-ES" sz="1100">
                <a:solidFill>
                  <a:srgbClr val="000000"/>
                </a:solidFill>
                <a:latin typeface="Comic Sans MS" charset="0"/>
              </a:rPr>
              <a:t>Pablo </a:t>
            </a:r>
            <a:r>
              <a:rPr lang="es-ES" sz="1100" b="1" u="sng">
                <a:latin typeface="Comic Sans MS" charset="0"/>
              </a:rPr>
              <a:t>_________</a:t>
            </a:r>
            <a:r>
              <a:rPr lang="es-ES" sz="1100">
                <a:latin typeface="Comic Sans MS" charset="0"/>
              </a:rPr>
              <a:t>; trabajo difícil; iglesias fundadas.</a:t>
            </a:r>
          </a:p>
        </p:txBody>
      </p:sp>
      <p:sp>
        <p:nvSpPr>
          <p:cNvPr id="87107" name="Rectangle 69"/>
          <p:cNvSpPr>
            <a:spLocks noChangeArrowheads="1"/>
          </p:cNvSpPr>
          <p:nvPr/>
        </p:nvSpPr>
        <p:spPr bwMode="auto">
          <a:xfrm>
            <a:off x="3400425" y="3959225"/>
            <a:ext cx="32131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100">
                <a:latin typeface="Comic Sans MS" charset="0"/>
              </a:rPr>
              <a:t>Importancia: se fundan muchas iglesias; </a:t>
            </a:r>
            <a:r>
              <a:rPr lang="es-ES" sz="1300">
                <a:solidFill>
                  <a:srgbClr val="000000"/>
                </a:solidFill>
                <a:latin typeface="Comic Sans MS" charset="0"/>
              </a:rPr>
              <a:t>llamado a </a:t>
            </a:r>
            <a:r>
              <a:rPr lang="es-ES" sz="1300" u="sng">
                <a:latin typeface="Comic Sans MS" charset="0"/>
              </a:rPr>
              <a:t>________</a:t>
            </a:r>
            <a:r>
              <a:rPr lang="es-ES" sz="1100">
                <a:latin typeface="Comic Sans MS" charset="0"/>
              </a:rPr>
              <a:t>, de camino a Atenas;  la colina de Marte; </a:t>
            </a:r>
            <a:r>
              <a:rPr lang="es-ES" sz="1100">
                <a:solidFill>
                  <a:srgbClr val="000000"/>
                </a:solidFill>
                <a:latin typeface="Comic Sans MS" charset="0"/>
              </a:rPr>
              <a:t>estancia prolongada en </a:t>
            </a:r>
            <a:r>
              <a:rPr lang="es-ES" sz="1100" b="1" u="sng">
                <a:latin typeface="Comic Sans MS" charset="0"/>
              </a:rPr>
              <a:t>___________</a:t>
            </a:r>
            <a:r>
              <a:rPr lang="es-ES" sz="1100">
                <a:latin typeface="Comic Sans MS" charset="0"/>
              </a:rPr>
              <a:t>.</a:t>
            </a:r>
          </a:p>
        </p:txBody>
      </p:sp>
      <p:sp>
        <p:nvSpPr>
          <p:cNvPr id="87108" name="Freeform 70"/>
          <p:cNvSpPr>
            <a:spLocks/>
          </p:cNvSpPr>
          <p:nvPr/>
        </p:nvSpPr>
        <p:spPr bwMode="auto">
          <a:xfrm>
            <a:off x="2446338" y="1828800"/>
            <a:ext cx="247650" cy="377825"/>
          </a:xfrm>
          <a:custGeom>
            <a:avLst/>
            <a:gdLst>
              <a:gd name="T0" fmla="*/ 2147483647 w 539"/>
              <a:gd name="T1" fmla="*/ 2147483647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0 w 539"/>
              <a:gd name="T11" fmla="*/ 2147483647 h 631"/>
              <a:gd name="T12" fmla="*/ 2147483647 w 539"/>
              <a:gd name="T13" fmla="*/ 2147483647 h 631"/>
              <a:gd name="T14" fmla="*/ 2147483647 w 539"/>
              <a:gd name="T15" fmla="*/ 0 h 631"/>
              <a:gd name="T16" fmla="*/ 2147483647 w 539"/>
              <a:gd name="T17" fmla="*/ 2147483647 h 631"/>
              <a:gd name="T18" fmla="*/ 2147483647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109" name="Freeform 71"/>
          <p:cNvSpPr>
            <a:spLocks/>
          </p:cNvSpPr>
          <p:nvPr/>
        </p:nvSpPr>
        <p:spPr bwMode="auto">
          <a:xfrm>
            <a:off x="1992313" y="5386388"/>
            <a:ext cx="814387" cy="663575"/>
          </a:xfrm>
          <a:custGeom>
            <a:avLst/>
            <a:gdLst>
              <a:gd name="T0" fmla="*/ 2147483647 w 1356"/>
              <a:gd name="T1" fmla="*/ 2147483647 h 955"/>
              <a:gd name="T2" fmla="*/ 2147483647 w 1356"/>
              <a:gd name="T3" fmla="*/ 2147483647 h 955"/>
              <a:gd name="T4" fmla="*/ 2147483647 w 1356"/>
              <a:gd name="T5" fmla="*/ 2147483647 h 955"/>
              <a:gd name="T6" fmla="*/ 2147483647 w 1356"/>
              <a:gd name="T7" fmla="*/ 2147483647 h 955"/>
              <a:gd name="T8" fmla="*/ 2147483647 w 1356"/>
              <a:gd name="T9" fmla="*/ 2147483647 h 955"/>
              <a:gd name="T10" fmla="*/ 2147483647 w 1356"/>
              <a:gd name="T11" fmla="*/ 2147483647 h 955"/>
              <a:gd name="T12" fmla="*/ 2147483647 w 1356"/>
              <a:gd name="T13" fmla="*/ 2147483647 h 955"/>
              <a:gd name="T14" fmla="*/ 2147483647 w 1356"/>
              <a:gd name="T15" fmla="*/ 2147483647 h 955"/>
              <a:gd name="T16" fmla="*/ 2147483647 w 1356"/>
              <a:gd name="T17" fmla="*/ 2147483647 h 955"/>
              <a:gd name="T18" fmla="*/ 2147483647 w 1356"/>
              <a:gd name="T19" fmla="*/ 2147483647 h 955"/>
              <a:gd name="T20" fmla="*/ 2147483647 w 1356"/>
              <a:gd name="T21" fmla="*/ 2147483647 h 955"/>
              <a:gd name="T22" fmla="*/ 2147483647 w 1356"/>
              <a:gd name="T23" fmla="*/ 2147483647 h 955"/>
              <a:gd name="T24" fmla="*/ 2147483647 w 1356"/>
              <a:gd name="T25" fmla="*/ 2147483647 h 955"/>
              <a:gd name="T26" fmla="*/ 2147483647 w 1356"/>
              <a:gd name="T27" fmla="*/ 2147483647 h 955"/>
              <a:gd name="T28" fmla="*/ 2147483647 w 1356"/>
              <a:gd name="T29" fmla="*/ 2147483647 h 955"/>
              <a:gd name="T30" fmla="*/ 2147483647 w 1356"/>
              <a:gd name="T31" fmla="*/ 2147483647 h 955"/>
              <a:gd name="T32" fmla="*/ 2147483647 w 1356"/>
              <a:gd name="T33" fmla="*/ 2147483647 h 955"/>
              <a:gd name="T34" fmla="*/ 2147483647 w 1356"/>
              <a:gd name="T35" fmla="*/ 2147483647 h 955"/>
              <a:gd name="T36" fmla="*/ 2147483647 w 1356"/>
              <a:gd name="T37" fmla="*/ 2147483647 h 955"/>
              <a:gd name="T38" fmla="*/ 2147483647 w 1356"/>
              <a:gd name="T39" fmla="*/ 2147483647 h 955"/>
              <a:gd name="T40" fmla="*/ 2147483647 w 1356"/>
              <a:gd name="T41" fmla="*/ 2147483647 h 955"/>
              <a:gd name="T42" fmla="*/ 2147483647 w 1356"/>
              <a:gd name="T43" fmla="*/ 2147483647 h 955"/>
              <a:gd name="T44" fmla="*/ 2147483647 w 1356"/>
              <a:gd name="T45" fmla="*/ 2147483647 h 955"/>
              <a:gd name="T46" fmla="*/ 2147483647 w 1356"/>
              <a:gd name="T47" fmla="*/ 2147483647 h 955"/>
              <a:gd name="T48" fmla="*/ 2147483647 w 1356"/>
              <a:gd name="T49" fmla="*/ 2147483647 h 955"/>
              <a:gd name="T50" fmla="*/ 2147483647 w 1356"/>
              <a:gd name="T51" fmla="*/ 2147483647 h 955"/>
              <a:gd name="T52" fmla="*/ 2147483647 w 1356"/>
              <a:gd name="T53" fmla="*/ 2147483647 h 955"/>
              <a:gd name="T54" fmla="*/ 2147483647 w 1356"/>
              <a:gd name="T55" fmla="*/ 2147483647 h 955"/>
              <a:gd name="T56" fmla="*/ 2147483647 w 1356"/>
              <a:gd name="T57" fmla="*/ 2147483647 h 955"/>
              <a:gd name="T58" fmla="*/ 2147483647 w 1356"/>
              <a:gd name="T59" fmla="*/ 2147483647 h 955"/>
              <a:gd name="T60" fmla="*/ 2147483647 w 1356"/>
              <a:gd name="T61" fmla="*/ 2147483647 h 955"/>
              <a:gd name="T62" fmla="*/ 2147483647 w 1356"/>
              <a:gd name="T63" fmla="*/ 2147483647 h 955"/>
              <a:gd name="T64" fmla="*/ 2147483647 w 1356"/>
              <a:gd name="T65" fmla="*/ 2147483647 h 955"/>
              <a:gd name="T66" fmla="*/ 2147483647 w 1356"/>
              <a:gd name="T67" fmla="*/ 2147483647 h 955"/>
              <a:gd name="T68" fmla="*/ 2147483647 w 1356"/>
              <a:gd name="T69" fmla="*/ 2147483647 h 955"/>
              <a:gd name="T70" fmla="*/ 2147483647 w 1356"/>
              <a:gd name="T71" fmla="*/ 2147483647 h 955"/>
              <a:gd name="T72" fmla="*/ 2147483647 w 1356"/>
              <a:gd name="T73" fmla="*/ 2147483647 h 955"/>
              <a:gd name="T74" fmla="*/ 2147483647 w 1356"/>
              <a:gd name="T75" fmla="*/ 2147483647 h 955"/>
              <a:gd name="T76" fmla="*/ 2147483647 w 1356"/>
              <a:gd name="T77" fmla="*/ 2147483647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110" name="Freeform 72"/>
          <p:cNvSpPr>
            <a:spLocks/>
          </p:cNvSpPr>
          <p:nvPr/>
        </p:nvSpPr>
        <p:spPr bwMode="auto">
          <a:xfrm>
            <a:off x="1214438" y="7267575"/>
            <a:ext cx="1273175" cy="703263"/>
          </a:xfrm>
          <a:custGeom>
            <a:avLst/>
            <a:gdLst>
              <a:gd name="T0" fmla="*/ 2147483647 w 1905"/>
              <a:gd name="T1" fmla="*/ 2147483647 h 1160"/>
              <a:gd name="T2" fmla="*/ 2147483647 w 1905"/>
              <a:gd name="T3" fmla="*/ 2147483647 h 1160"/>
              <a:gd name="T4" fmla="*/ 2147483647 w 1905"/>
              <a:gd name="T5" fmla="*/ 2147483647 h 1160"/>
              <a:gd name="T6" fmla="*/ 2147483647 w 1905"/>
              <a:gd name="T7" fmla="*/ 2147483647 h 1160"/>
              <a:gd name="T8" fmla="*/ 2147483647 w 1905"/>
              <a:gd name="T9" fmla="*/ 2147483647 h 1160"/>
              <a:gd name="T10" fmla="*/ 2147483647 w 1905"/>
              <a:gd name="T11" fmla="*/ 2147483647 h 1160"/>
              <a:gd name="T12" fmla="*/ 2147483647 w 1905"/>
              <a:gd name="T13" fmla="*/ 2147483647 h 1160"/>
              <a:gd name="T14" fmla="*/ 2147483647 w 1905"/>
              <a:gd name="T15" fmla="*/ 2147483647 h 1160"/>
              <a:gd name="T16" fmla="*/ 2147483647 w 1905"/>
              <a:gd name="T17" fmla="*/ 2147483647 h 1160"/>
              <a:gd name="T18" fmla="*/ 2147483647 w 1905"/>
              <a:gd name="T19" fmla="*/ 2147483647 h 1160"/>
              <a:gd name="T20" fmla="*/ 2147483647 w 1905"/>
              <a:gd name="T21" fmla="*/ 2147483647 h 1160"/>
              <a:gd name="T22" fmla="*/ 2147483647 w 1905"/>
              <a:gd name="T23" fmla="*/ 2147483647 h 1160"/>
              <a:gd name="T24" fmla="*/ 2147483647 w 1905"/>
              <a:gd name="T25" fmla="*/ 2147483647 h 1160"/>
              <a:gd name="T26" fmla="*/ 2147483647 w 1905"/>
              <a:gd name="T27" fmla="*/ 2147483647 h 1160"/>
              <a:gd name="T28" fmla="*/ 2147483647 w 1905"/>
              <a:gd name="T29" fmla="*/ 2147483647 h 1160"/>
              <a:gd name="T30" fmla="*/ 2147483647 w 1905"/>
              <a:gd name="T31" fmla="*/ 2147483647 h 1160"/>
              <a:gd name="T32" fmla="*/ 2147483647 w 1905"/>
              <a:gd name="T33" fmla="*/ 2147483647 h 1160"/>
              <a:gd name="T34" fmla="*/ 2147483647 w 1905"/>
              <a:gd name="T35" fmla="*/ 2147483647 h 1160"/>
              <a:gd name="T36" fmla="*/ 2147483647 w 1905"/>
              <a:gd name="T37" fmla="*/ 2147483647 h 1160"/>
              <a:gd name="T38" fmla="*/ 2147483647 w 1905"/>
              <a:gd name="T39" fmla="*/ 2147483647 h 1160"/>
              <a:gd name="T40" fmla="*/ 2147483647 w 1905"/>
              <a:gd name="T41" fmla="*/ 2147483647 h 1160"/>
              <a:gd name="T42" fmla="*/ 2147483647 w 1905"/>
              <a:gd name="T43" fmla="*/ 2147483647 h 1160"/>
              <a:gd name="T44" fmla="*/ 2147483647 w 1905"/>
              <a:gd name="T45" fmla="*/ 2147483647 h 1160"/>
              <a:gd name="T46" fmla="*/ 2147483647 w 1905"/>
              <a:gd name="T47" fmla="*/ 2147483647 h 1160"/>
              <a:gd name="T48" fmla="*/ 2147483647 w 1905"/>
              <a:gd name="T49" fmla="*/ 2147483647 h 1160"/>
              <a:gd name="T50" fmla="*/ 2147483647 w 1905"/>
              <a:gd name="T51" fmla="*/ 2147483647 h 1160"/>
              <a:gd name="T52" fmla="*/ 2147483647 w 1905"/>
              <a:gd name="T53" fmla="*/ 2147483647 h 1160"/>
              <a:gd name="T54" fmla="*/ 2147483647 w 1905"/>
              <a:gd name="T55" fmla="*/ 2147483647 h 1160"/>
              <a:gd name="T56" fmla="*/ 2147483647 w 1905"/>
              <a:gd name="T57" fmla="*/ 2147483647 h 1160"/>
              <a:gd name="T58" fmla="*/ 2147483647 w 1905"/>
              <a:gd name="T59" fmla="*/ 2147483647 h 1160"/>
              <a:gd name="T60" fmla="*/ 2147483647 w 1905"/>
              <a:gd name="T61" fmla="*/ 2147483647 h 1160"/>
              <a:gd name="T62" fmla="*/ 2147483647 w 1905"/>
              <a:gd name="T63" fmla="*/ 2147483647 h 1160"/>
              <a:gd name="T64" fmla="*/ 2147483647 w 1905"/>
              <a:gd name="T65" fmla="*/ 2147483647 h 1160"/>
              <a:gd name="T66" fmla="*/ 2147483647 w 1905"/>
              <a:gd name="T67" fmla="*/ 214748364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111" name="Oval 73"/>
          <p:cNvSpPr>
            <a:spLocks noChangeArrowheads="1"/>
          </p:cNvSpPr>
          <p:nvPr/>
        </p:nvSpPr>
        <p:spPr bwMode="auto">
          <a:xfrm>
            <a:off x="280988" y="3192463"/>
            <a:ext cx="744537" cy="71913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7112" name="Text Box 74"/>
          <p:cNvSpPr txBox="1">
            <a:spLocks noChangeArrowheads="1"/>
          </p:cNvSpPr>
          <p:nvPr/>
        </p:nvSpPr>
        <p:spPr bwMode="auto">
          <a:xfrm>
            <a:off x="298450" y="3281363"/>
            <a:ext cx="8826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#2</a:t>
            </a:r>
          </a:p>
        </p:txBody>
      </p:sp>
      <p:sp>
        <p:nvSpPr>
          <p:cNvPr id="87113" name="Oval 75"/>
          <p:cNvSpPr>
            <a:spLocks noChangeArrowheads="1"/>
          </p:cNvSpPr>
          <p:nvPr/>
        </p:nvSpPr>
        <p:spPr bwMode="auto">
          <a:xfrm>
            <a:off x="452438" y="5030788"/>
            <a:ext cx="746125" cy="719137"/>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7114" name="Text Box 76"/>
          <p:cNvSpPr txBox="1">
            <a:spLocks noChangeArrowheads="1"/>
          </p:cNvSpPr>
          <p:nvPr/>
        </p:nvSpPr>
        <p:spPr bwMode="auto">
          <a:xfrm>
            <a:off x="474663" y="5129213"/>
            <a:ext cx="8826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#3</a:t>
            </a:r>
          </a:p>
        </p:txBody>
      </p:sp>
      <p:sp>
        <p:nvSpPr>
          <p:cNvPr id="87115" name="Oval 77"/>
          <p:cNvSpPr>
            <a:spLocks noChangeArrowheads="1"/>
          </p:cNvSpPr>
          <p:nvPr/>
        </p:nvSpPr>
        <p:spPr bwMode="auto">
          <a:xfrm>
            <a:off x="331788" y="6934200"/>
            <a:ext cx="744537" cy="720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7116" name="Text Box 78"/>
          <p:cNvSpPr txBox="1">
            <a:spLocks noChangeArrowheads="1"/>
          </p:cNvSpPr>
          <p:nvPr/>
        </p:nvSpPr>
        <p:spPr bwMode="auto">
          <a:xfrm>
            <a:off x="373063" y="7027863"/>
            <a:ext cx="8826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#4</a:t>
            </a:r>
          </a:p>
        </p:txBody>
      </p:sp>
      <p:sp>
        <p:nvSpPr>
          <p:cNvPr id="87117" name="Line 79"/>
          <p:cNvSpPr>
            <a:spLocks noChangeShapeType="1"/>
          </p:cNvSpPr>
          <p:nvPr/>
        </p:nvSpPr>
        <p:spPr bwMode="auto">
          <a:xfrm>
            <a:off x="211138" y="6591300"/>
            <a:ext cx="6419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8" name="Line 80"/>
          <p:cNvSpPr>
            <a:spLocks noChangeShapeType="1"/>
          </p:cNvSpPr>
          <p:nvPr/>
        </p:nvSpPr>
        <p:spPr bwMode="auto">
          <a:xfrm>
            <a:off x="209550" y="4705350"/>
            <a:ext cx="6419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9" name="Rectangle 81"/>
          <p:cNvSpPr>
            <a:spLocks noChangeArrowheads="1"/>
          </p:cNvSpPr>
          <p:nvPr/>
        </p:nvSpPr>
        <p:spPr bwMode="auto">
          <a:xfrm>
            <a:off x="2211388" y="4049713"/>
            <a:ext cx="592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sp>
        <p:nvSpPr>
          <p:cNvPr id="87120" name="Rectangle 82"/>
          <p:cNvSpPr>
            <a:spLocks noChangeArrowheads="1"/>
          </p:cNvSpPr>
          <p:nvPr/>
        </p:nvSpPr>
        <p:spPr bwMode="auto">
          <a:xfrm>
            <a:off x="2759075" y="5927725"/>
            <a:ext cx="5921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sp>
        <p:nvSpPr>
          <p:cNvPr id="87121" name="Rectangle 83"/>
          <p:cNvSpPr>
            <a:spLocks noChangeArrowheads="1"/>
          </p:cNvSpPr>
          <p:nvPr/>
        </p:nvSpPr>
        <p:spPr bwMode="auto">
          <a:xfrm>
            <a:off x="2493963" y="7859713"/>
            <a:ext cx="592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sp>
        <p:nvSpPr>
          <p:cNvPr id="87122" name="Oval 84"/>
          <p:cNvSpPr>
            <a:spLocks noChangeArrowheads="1"/>
          </p:cNvSpPr>
          <p:nvPr/>
        </p:nvSpPr>
        <p:spPr bwMode="auto">
          <a:xfrm>
            <a:off x="279400" y="1308100"/>
            <a:ext cx="744538" cy="71913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7123" name="Text Box 85"/>
          <p:cNvSpPr txBox="1">
            <a:spLocks noChangeArrowheads="1"/>
          </p:cNvSpPr>
          <p:nvPr/>
        </p:nvSpPr>
        <p:spPr bwMode="auto">
          <a:xfrm>
            <a:off x="327025" y="1403350"/>
            <a:ext cx="8842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#1</a:t>
            </a:r>
          </a:p>
        </p:txBody>
      </p:sp>
      <p:sp>
        <p:nvSpPr>
          <p:cNvPr id="103510" name="Text Box 86"/>
          <p:cNvSpPr txBox="1">
            <a:spLocks noChangeArrowheads="1"/>
          </p:cNvSpPr>
          <p:nvPr/>
        </p:nvSpPr>
        <p:spPr bwMode="auto">
          <a:xfrm>
            <a:off x="1550988" y="3043238"/>
            <a:ext cx="1617662"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15-18</a:t>
            </a:r>
          </a:p>
        </p:txBody>
      </p:sp>
      <p:sp>
        <p:nvSpPr>
          <p:cNvPr id="103511" name="Text Box 87"/>
          <p:cNvSpPr txBox="1">
            <a:spLocks noChangeArrowheads="1"/>
          </p:cNvSpPr>
          <p:nvPr/>
        </p:nvSpPr>
        <p:spPr bwMode="auto">
          <a:xfrm>
            <a:off x="2211388" y="4911725"/>
            <a:ext cx="1565275"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18-21</a:t>
            </a:r>
          </a:p>
        </p:txBody>
      </p:sp>
      <p:sp>
        <p:nvSpPr>
          <p:cNvPr id="103512" name="Text Box 88"/>
          <p:cNvSpPr txBox="1">
            <a:spLocks noChangeArrowheads="1"/>
          </p:cNvSpPr>
          <p:nvPr/>
        </p:nvSpPr>
        <p:spPr bwMode="auto">
          <a:xfrm>
            <a:off x="1924050" y="6824663"/>
            <a:ext cx="1530350"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21-28</a:t>
            </a:r>
          </a:p>
        </p:txBody>
      </p:sp>
      <p:sp>
        <p:nvSpPr>
          <p:cNvPr id="103513" name="Text Box 89"/>
          <p:cNvSpPr txBox="1">
            <a:spLocks noChangeArrowheads="1"/>
          </p:cNvSpPr>
          <p:nvPr/>
        </p:nvSpPr>
        <p:spPr bwMode="auto">
          <a:xfrm>
            <a:off x="1957388" y="1209675"/>
            <a:ext cx="1590675"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13-14</a:t>
            </a:r>
          </a:p>
        </p:txBody>
      </p:sp>
      <p:sp>
        <p:nvSpPr>
          <p:cNvPr id="87128" name="Freeform 90"/>
          <p:cNvSpPr>
            <a:spLocks/>
          </p:cNvSpPr>
          <p:nvPr/>
        </p:nvSpPr>
        <p:spPr bwMode="auto">
          <a:xfrm>
            <a:off x="1390650" y="3457575"/>
            <a:ext cx="854075" cy="722313"/>
          </a:xfrm>
          <a:custGeom>
            <a:avLst/>
            <a:gdLst>
              <a:gd name="T0" fmla="*/ 2147483647 w 1300"/>
              <a:gd name="T1" fmla="*/ 2147483647 h 1133"/>
              <a:gd name="T2" fmla="*/ 2147483647 w 1300"/>
              <a:gd name="T3" fmla="*/ 2147483647 h 1133"/>
              <a:gd name="T4" fmla="*/ 2147483647 w 1300"/>
              <a:gd name="T5" fmla="*/ 2147483647 h 1133"/>
              <a:gd name="T6" fmla="*/ 2147483647 w 1300"/>
              <a:gd name="T7" fmla="*/ 2147483647 h 1133"/>
              <a:gd name="T8" fmla="*/ 2147483647 w 1300"/>
              <a:gd name="T9" fmla="*/ 2147483647 h 1133"/>
              <a:gd name="T10" fmla="*/ 2147483647 w 1300"/>
              <a:gd name="T11" fmla="*/ 2147483647 h 1133"/>
              <a:gd name="T12" fmla="*/ 2147483647 w 1300"/>
              <a:gd name="T13" fmla="*/ 2147483647 h 1133"/>
              <a:gd name="T14" fmla="*/ 2147483647 w 1300"/>
              <a:gd name="T15" fmla="*/ 2147483647 h 1133"/>
              <a:gd name="T16" fmla="*/ 2147483647 w 1300"/>
              <a:gd name="T17" fmla="*/ 2147483647 h 1133"/>
              <a:gd name="T18" fmla="*/ 2147483647 w 1300"/>
              <a:gd name="T19" fmla="*/ 2147483647 h 1133"/>
              <a:gd name="T20" fmla="*/ 2147483647 w 1300"/>
              <a:gd name="T21" fmla="*/ 2147483647 h 1133"/>
              <a:gd name="T22" fmla="*/ 2147483647 w 1300"/>
              <a:gd name="T23" fmla="*/ 2147483647 h 1133"/>
              <a:gd name="T24" fmla="*/ 2147483647 w 1300"/>
              <a:gd name="T25" fmla="*/ 2147483647 h 1133"/>
              <a:gd name="T26" fmla="*/ 2147483647 w 1300"/>
              <a:gd name="T27" fmla="*/ 2147483647 h 1133"/>
              <a:gd name="T28" fmla="*/ 2147483647 w 1300"/>
              <a:gd name="T29" fmla="*/ 2147483647 h 1133"/>
              <a:gd name="T30" fmla="*/ 2147483647 w 1300"/>
              <a:gd name="T31" fmla="*/ 0 h 1133"/>
              <a:gd name="T32" fmla="*/ 2147483647 w 1300"/>
              <a:gd name="T33" fmla="*/ 2147483647 h 1133"/>
              <a:gd name="T34" fmla="*/ 2147483647 w 1300"/>
              <a:gd name="T35" fmla="*/ 2147483647 h 1133"/>
              <a:gd name="T36" fmla="*/ 2147483647 w 1300"/>
              <a:gd name="T37" fmla="*/ 2147483647 h 1133"/>
              <a:gd name="T38" fmla="*/ 2147483647 w 1300"/>
              <a:gd name="T39" fmla="*/ 2147483647 h 1133"/>
              <a:gd name="T40" fmla="*/ 2147483647 w 1300"/>
              <a:gd name="T41" fmla="*/ 2147483647 h 1133"/>
              <a:gd name="T42" fmla="*/ 2147483647 w 1300"/>
              <a:gd name="T43" fmla="*/ 2147483647 h 1133"/>
              <a:gd name="T44" fmla="*/ 2147483647 w 1300"/>
              <a:gd name="T45" fmla="*/ 2147483647 h 1133"/>
              <a:gd name="T46" fmla="*/ 2147483647 w 1300"/>
              <a:gd name="T47" fmla="*/ 2147483647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129" name="Freeform 91"/>
          <p:cNvSpPr>
            <a:spLocks/>
          </p:cNvSpPr>
          <p:nvPr/>
        </p:nvSpPr>
        <p:spPr bwMode="auto">
          <a:xfrm>
            <a:off x="1516063" y="3773488"/>
            <a:ext cx="755650" cy="354012"/>
          </a:xfrm>
          <a:custGeom>
            <a:avLst/>
            <a:gdLst>
              <a:gd name="T0" fmla="*/ 2147483647 w 1152"/>
              <a:gd name="T1" fmla="*/ 0 h 557"/>
              <a:gd name="T2" fmla="*/ 2147483647 w 1152"/>
              <a:gd name="T3" fmla="*/ 2147483647 h 557"/>
              <a:gd name="T4" fmla="*/ 2147483647 w 1152"/>
              <a:gd name="T5" fmla="*/ 2147483647 h 557"/>
              <a:gd name="T6" fmla="*/ 2147483647 w 1152"/>
              <a:gd name="T7" fmla="*/ 2147483647 h 557"/>
              <a:gd name="T8" fmla="*/ 2147483647 w 1152"/>
              <a:gd name="T9" fmla="*/ 2147483647 h 557"/>
              <a:gd name="T10" fmla="*/ 2147483647 w 1152"/>
              <a:gd name="T11" fmla="*/ 2147483647 h 557"/>
              <a:gd name="T12" fmla="*/ 2147483647 w 1152"/>
              <a:gd name="T13" fmla="*/ 2147483647 h 557"/>
              <a:gd name="T14" fmla="*/ 2147483647 w 1152"/>
              <a:gd name="T15" fmla="*/ 2147483647 h 557"/>
              <a:gd name="T16" fmla="*/ 2147483647 w 1152"/>
              <a:gd name="T17" fmla="*/ 2147483647 h 557"/>
              <a:gd name="T18" fmla="*/ 2147483647 w 1152"/>
              <a:gd name="T19" fmla="*/ 2147483647 h 557"/>
              <a:gd name="T20" fmla="*/ 2147483647 w 1152"/>
              <a:gd name="T21" fmla="*/ 2147483647 h 557"/>
              <a:gd name="T22" fmla="*/ 2147483647 w 1152"/>
              <a:gd name="T23" fmla="*/ 2147483647 h 557"/>
              <a:gd name="T24" fmla="*/ 2147483647 w 1152"/>
              <a:gd name="T25" fmla="*/ 2147483647 h 557"/>
              <a:gd name="T26" fmla="*/ 2147483647 w 1152"/>
              <a:gd name="T27" fmla="*/ 2147483647 h 557"/>
              <a:gd name="T28" fmla="*/ 2147483647 w 1152"/>
              <a:gd name="T29" fmla="*/ 2147483647 h 557"/>
              <a:gd name="T30" fmla="*/ 2147483647 w 1152"/>
              <a:gd name="T31" fmla="*/ 214748364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52"/>
              <a:gd name="T49" fmla="*/ 0 h 557"/>
              <a:gd name="T50" fmla="*/ 1152 w 1152"/>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52" h="557">
                <a:moveTo>
                  <a:pt x="65" y="0"/>
                </a:moveTo>
                <a:cubicBezTo>
                  <a:pt x="20" y="11"/>
                  <a:pt x="15" y="21"/>
                  <a:pt x="2" y="63"/>
                </a:cubicBezTo>
                <a:cubicBezTo>
                  <a:pt x="5" y="81"/>
                  <a:pt x="0" y="102"/>
                  <a:pt x="11" y="117"/>
                </a:cubicBezTo>
                <a:cubicBezTo>
                  <a:pt x="25" y="137"/>
                  <a:pt x="144" y="110"/>
                  <a:pt x="164" y="108"/>
                </a:cubicBezTo>
                <a:cubicBezTo>
                  <a:pt x="220" y="111"/>
                  <a:pt x="277" y="112"/>
                  <a:pt x="334" y="117"/>
                </a:cubicBezTo>
                <a:cubicBezTo>
                  <a:pt x="390" y="121"/>
                  <a:pt x="455" y="153"/>
                  <a:pt x="505" y="180"/>
                </a:cubicBezTo>
                <a:cubicBezTo>
                  <a:pt x="523" y="190"/>
                  <a:pt x="537" y="211"/>
                  <a:pt x="559" y="215"/>
                </a:cubicBezTo>
                <a:cubicBezTo>
                  <a:pt x="622" y="225"/>
                  <a:pt x="595" y="218"/>
                  <a:pt x="640" y="233"/>
                </a:cubicBezTo>
                <a:cubicBezTo>
                  <a:pt x="651" y="268"/>
                  <a:pt x="662" y="284"/>
                  <a:pt x="694" y="305"/>
                </a:cubicBezTo>
                <a:cubicBezTo>
                  <a:pt x="697" y="314"/>
                  <a:pt x="696" y="325"/>
                  <a:pt x="703" y="332"/>
                </a:cubicBezTo>
                <a:cubicBezTo>
                  <a:pt x="709" y="338"/>
                  <a:pt x="721" y="336"/>
                  <a:pt x="730" y="341"/>
                </a:cubicBezTo>
                <a:cubicBezTo>
                  <a:pt x="768" y="360"/>
                  <a:pt x="808" y="375"/>
                  <a:pt x="847" y="395"/>
                </a:cubicBezTo>
                <a:cubicBezTo>
                  <a:pt x="869" y="428"/>
                  <a:pt x="885" y="489"/>
                  <a:pt x="928" y="503"/>
                </a:cubicBezTo>
                <a:cubicBezTo>
                  <a:pt x="957" y="511"/>
                  <a:pt x="987" y="515"/>
                  <a:pt x="1018" y="521"/>
                </a:cubicBezTo>
                <a:cubicBezTo>
                  <a:pt x="1053" y="527"/>
                  <a:pt x="1125" y="539"/>
                  <a:pt x="1125" y="539"/>
                </a:cubicBezTo>
                <a:cubicBezTo>
                  <a:pt x="1134" y="545"/>
                  <a:pt x="1152" y="557"/>
                  <a:pt x="1152" y="557"/>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7130" name="Text Box 92"/>
          <p:cNvSpPr txBox="1">
            <a:spLocks noChangeArrowheads="1"/>
          </p:cNvSpPr>
          <p:nvPr/>
        </p:nvSpPr>
        <p:spPr bwMode="auto">
          <a:xfrm>
            <a:off x="533400" y="8447088"/>
            <a:ext cx="609123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300" b="1" i="1" u="sng">
                <a:latin typeface="Century Gothic" charset="0"/>
              </a:rPr>
              <a:t>La ayuda para el estudio número 36 constituye una versión terminada.</a:t>
            </a:r>
          </a:p>
        </p:txBody>
      </p:sp>
      <p:sp>
        <p:nvSpPr>
          <p:cNvPr id="87131" name="AutoShape 93" descr="Granite"/>
          <p:cNvSpPr>
            <a:spLocks noChangeArrowheads="1"/>
          </p:cNvSpPr>
          <p:nvPr/>
        </p:nvSpPr>
        <p:spPr bwMode="auto">
          <a:xfrm rot="-1339115">
            <a:off x="2540000" y="1912938"/>
            <a:ext cx="109538" cy="247650"/>
          </a:xfrm>
          <a:prstGeom prst="upArrow">
            <a:avLst>
              <a:gd name="adj1" fmla="val 50000"/>
              <a:gd name="adj2" fmla="val 56521"/>
            </a:avLst>
          </a:prstGeom>
          <a:blipFill dpi="0" rotWithShape="0">
            <a:blip r:embed="rId5"/>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87132" name="AutoShape 94" descr="Granite"/>
          <p:cNvSpPr>
            <a:spLocks noChangeArrowheads="1"/>
          </p:cNvSpPr>
          <p:nvPr/>
        </p:nvSpPr>
        <p:spPr bwMode="auto">
          <a:xfrm rot="9248399">
            <a:off x="2303463" y="1987550"/>
            <a:ext cx="109537" cy="246063"/>
          </a:xfrm>
          <a:prstGeom prst="upArrow">
            <a:avLst>
              <a:gd name="adj1" fmla="val 50000"/>
              <a:gd name="adj2" fmla="val 56160"/>
            </a:avLst>
          </a:prstGeom>
          <a:blipFill dpi="0" rotWithShape="0">
            <a:blip r:embed="rId5"/>
            <a:srcRect/>
            <a:tile tx="0" ty="0" sx="100000" sy="100000" flip="none" algn="tl"/>
          </a:blipFill>
          <a:ln w="9525">
            <a:solidFill>
              <a:schemeClr val="tx1"/>
            </a:solidFill>
            <a:miter lim="800000"/>
            <a:headEnd/>
            <a:tailEnd/>
          </a:ln>
        </p:spPr>
        <p:txBody>
          <a:bodyPr rot="10800000" wrap="none" lIns="86173" tIns="43087" rIns="86173" bIns="43087" anchor="ctr"/>
          <a:lstStyle/>
          <a:p>
            <a:pPr algn="ctr" defTabSz="862013"/>
            <a:endParaRPr lang="es-ES" sz="1100">
              <a:latin typeface="Century Gothic" charset="0"/>
            </a:endParaRPr>
          </a:p>
        </p:txBody>
      </p:sp>
      <p:sp>
        <p:nvSpPr>
          <p:cNvPr id="87133" name="AutoShape 95" descr="Granite"/>
          <p:cNvSpPr>
            <a:spLocks noChangeArrowheads="1"/>
          </p:cNvSpPr>
          <p:nvPr/>
        </p:nvSpPr>
        <p:spPr bwMode="auto">
          <a:xfrm rot="-1339115">
            <a:off x="2095500" y="3827463"/>
            <a:ext cx="109538" cy="246062"/>
          </a:xfrm>
          <a:prstGeom prst="upArrow">
            <a:avLst>
              <a:gd name="adj1" fmla="val 50000"/>
              <a:gd name="adj2" fmla="val 56159"/>
            </a:avLst>
          </a:prstGeom>
          <a:blipFill dpi="0" rotWithShape="0">
            <a:blip r:embed="rId5"/>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87134" name="AutoShape 96" descr="Granite"/>
          <p:cNvSpPr>
            <a:spLocks noChangeArrowheads="1"/>
          </p:cNvSpPr>
          <p:nvPr/>
        </p:nvSpPr>
        <p:spPr bwMode="auto">
          <a:xfrm rot="-6703883">
            <a:off x="1404938" y="3225800"/>
            <a:ext cx="117475" cy="231775"/>
          </a:xfrm>
          <a:prstGeom prst="upArrow">
            <a:avLst>
              <a:gd name="adj1" fmla="val 50000"/>
              <a:gd name="adj2" fmla="val 49324"/>
            </a:avLst>
          </a:prstGeom>
          <a:blipFill dpi="0" rotWithShape="0">
            <a:blip r:embed="rId5"/>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87135" name="AutoShape 97" descr="Granite"/>
          <p:cNvSpPr>
            <a:spLocks noChangeArrowheads="1"/>
          </p:cNvSpPr>
          <p:nvPr/>
        </p:nvSpPr>
        <p:spPr bwMode="auto">
          <a:xfrm rot="6145334">
            <a:off x="1520031" y="3847307"/>
            <a:ext cx="117475" cy="230188"/>
          </a:xfrm>
          <a:prstGeom prst="upArrow">
            <a:avLst>
              <a:gd name="adj1" fmla="val 50000"/>
              <a:gd name="adj2" fmla="val 48987"/>
            </a:avLst>
          </a:prstGeom>
          <a:blipFill dpi="0" rotWithShape="0">
            <a:blip r:embed="rId5"/>
            <a:srcRect/>
            <a:tile tx="0" ty="0" sx="100000" sy="100000" flip="none" algn="tl"/>
          </a:blipFill>
          <a:ln w="9525">
            <a:solidFill>
              <a:schemeClr val="tx1"/>
            </a:solidFill>
            <a:miter lim="800000"/>
            <a:headEnd/>
            <a:tailEnd/>
          </a:ln>
        </p:spPr>
        <p:txBody>
          <a:bodyPr rot="10800000" vert="eaVert" wrap="none" lIns="86173" tIns="43087" rIns="86173" bIns="43087" anchor="ctr"/>
          <a:lstStyle/>
          <a:p>
            <a:pPr algn="ctr" defTabSz="862013"/>
            <a:endParaRPr lang="es-ES" sz="1100">
              <a:latin typeface="Century Gothic" charset="0"/>
            </a:endParaRPr>
          </a:p>
        </p:txBody>
      </p:sp>
      <p:sp>
        <p:nvSpPr>
          <p:cNvPr id="87136" name="AutoShape 98" descr="Granite"/>
          <p:cNvSpPr>
            <a:spLocks noChangeArrowheads="1"/>
          </p:cNvSpPr>
          <p:nvPr/>
        </p:nvSpPr>
        <p:spPr bwMode="auto">
          <a:xfrm rot="6145334">
            <a:off x="2022475" y="4049713"/>
            <a:ext cx="117475" cy="231775"/>
          </a:xfrm>
          <a:prstGeom prst="upArrow">
            <a:avLst>
              <a:gd name="adj1" fmla="val 50000"/>
              <a:gd name="adj2" fmla="val 49324"/>
            </a:avLst>
          </a:prstGeom>
          <a:blipFill dpi="0" rotWithShape="0">
            <a:blip r:embed="rId5"/>
            <a:srcRect/>
            <a:tile tx="0" ty="0" sx="100000" sy="100000" flip="none" algn="tl"/>
          </a:blipFill>
          <a:ln w="9525">
            <a:solidFill>
              <a:schemeClr val="tx1"/>
            </a:solidFill>
            <a:miter lim="800000"/>
            <a:headEnd/>
            <a:tailEnd/>
          </a:ln>
        </p:spPr>
        <p:txBody>
          <a:bodyPr rot="10800000" vert="eaVert" wrap="none" lIns="86173" tIns="43087" rIns="86173" bIns="43087" anchor="ctr"/>
          <a:lstStyle/>
          <a:p>
            <a:pPr algn="ctr" defTabSz="862013"/>
            <a:endParaRPr lang="es-ES" sz="1100">
              <a:latin typeface="Century Gothic" charset="0"/>
            </a:endParaRPr>
          </a:p>
        </p:txBody>
      </p:sp>
      <p:sp>
        <p:nvSpPr>
          <p:cNvPr id="87137" name="AutoShape 99" descr="Granite"/>
          <p:cNvSpPr>
            <a:spLocks noChangeArrowheads="1"/>
          </p:cNvSpPr>
          <p:nvPr/>
        </p:nvSpPr>
        <p:spPr bwMode="auto">
          <a:xfrm rot="-1339115">
            <a:off x="2632075" y="5765800"/>
            <a:ext cx="109538" cy="246063"/>
          </a:xfrm>
          <a:prstGeom prst="upArrow">
            <a:avLst>
              <a:gd name="adj1" fmla="val 50000"/>
              <a:gd name="adj2" fmla="val 56159"/>
            </a:avLst>
          </a:prstGeom>
          <a:blipFill dpi="0" rotWithShape="0">
            <a:blip r:embed="rId5"/>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87138" name="AutoShape 100" descr="Granite"/>
          <p:cNvSpPr>
            <a:spLocks noChangeArrowheads="1"/>
          </p:cNvSpPr>
          <p:nvPr/>
        </p:nvSpPr>
        <p:spPr bwMode="auto">
          <a:xfrm rot="-6703883">
            <a:off x="1941513" y="5200650"/>
            <a:ext cx="117475" cy="231775"/>
          </a:xfrm>
          <a:prstGeom prst="upArrow">
            <a:avLst>
              <a:gd name="adj1" fmla="val 50000"/>
              <a:gd name="adj2" fmla="val 49324"/>
            </a:avLst>
          </a:prstGeom>
          <a:blipFill dpi="0" rotWithShape="0">
            <a:blip r:embed="rId5"/>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87139" name="AutoShape 101" descr="Granite"/>
          <p:cNvSpPr>
            <a:spLocks noChangeArrowheads="1"/>
          </p:cNvSpPr>
          <p:nvPr/>
        </p:nvSpPr>
        <p:spPr bwMode="auto">
          <a:xfrm rot="410537">
            <a:off x="2071688" y="5526088"/>
            <a:ext cx="111125" cy="246062"/>
          </a:xfrm>
          <a:prstGeom prst="upArrow">
            <a:avLst>
              <a:gd name="adj1" fmla="val 50000"/>
              <a:gd name="adj2" fmla="val 55357"/>
            </a:avLst>
          </a:prstGeom>
          <a:blipFill dpi="0" rotWithShape="0">
            <a:blip r:embed="rId5"/>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87140" name="AutoShape 102" descr="Granite"/>
          <p:cNvSpPr>
            <a:spLocks noChangeArrowheads="1"/>
          </p:cNvSpPr>
          <p:nvPr/>
        </p:nvSpPr>
        <p:spPr bwMode="auto">
          <a:xfrm rot="6145334">
            <a:off x="2455069" y="5952332"/>
            <a:ext cx="117475" cy="230187"/>
          </a:xfrm>
          <a:prstGeom prst="upArrow">
            <a:avLst>
              <a:gd name="adj1" fmla="val 50000"/>
              <a:gd name="adj2" fmla="val 48986"/>
            </a:avLst>
          </a:prstGeom>
          <a:blipFill dpi="0" rotWithShape="0">
            <a:blip r:embed="rId5"/>
            <a:srcRect/>
            <a:tile tx="0" ty="0" sx="100000" sy="100000" flip="none" algn="tl"/>
          </a:blipFill>
          <a:ln w="9525">
            <a:solidFill>
              <a:schemeClr val="tx1"/>
            </a:solidFill>
            <a:miter lim="800000"/>
            <a:headEnd/>
            <a:tailEnd/>
          </a:ln>
        </p:spPr>
        <p:txBody>
          <a:bodyPr rot="10800000" vert="eaVert" wrap="none" lIns="86173" tIns="43087" rIns="86173" bIns="43087" anchor="ctr"/>
          <a:lstStyle/>
          <a:p>
            <a:pPr algn="ctr" defTabSz="862013"/>
            <a:endParaRPr lang="es-ES" sz="1100">
              <a:latin typeface="Century Gothic" charset="0"/>
            </a:endParaRPr>
          </a:p>
        </p:txBody>
      </p:sp>
      <p:sp>
        <p:nvSpPr>
          <p:cNvPr id="87141" name="AutoShape 103" descr="Granite"/>
          <p:cNvSpPr>
            <a:spLocks noChangeArrowheads="1"/>
          </p:cNvSpPr>
          <p:nvPr/>
        </p:nvSpPr>
        <p:spPr bwMode="auto">
          <a:xfrm rot="-1339115">
            <a:off x="2360613" y="7802563"/>
            <a:ext cx="109537" cy="246062"/>
          </a:xfrm>
          <a:prstGeom prst="upArrow">
            <a:avLst>
              <a:gd name="adj1" fmla="val 50000"/>
              <a:gd name="adj2" fmla="val 56160"/>
            </a:avLst>
          </a:prstGeom>
          <a:blipFill dpi="0" rotWithShape="0">
            <a:blip r:embed="rId5"/>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87142" name="AutoShape 104" descr="Granite"/>
          <p:cNvSpPr>
            <a:spLocks noChangeArrowheads="1"/>
          </p:cNvSpPr>
          <p:nvPr/>
        </p:nvSpPr>
        <p:spPr bwMode="auto">
          <a:xfrm rot="-6037989">
            <a:off x="2144713" y="7515225"/>
            <a:ext cx="115888" cy="230187"/>
          </a:xfrm>
          <a:prstGeom prst="upArrow">
            <a:avLst>
              <a:gd name="adj1" fmla="val 50000"/>
              <a:gd name="adj2" fmla="val 49657"/>
            </a:avLst>
          </a:prstGeom>
          <a:blipFill dpi="0" rotWithShape="0">
            <a:blip r:embed="rId5"/>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87143" name="AutoShape 105" descr="Granite"/>
          <p:cNvSpPr>
            <a:spLocks noChangeArrowheads="1"/>
          </p:cNvSpPr>
          <p:nvPr/>
        </p:nvSpPr>
        <p:spPr bwMode="auto">
          <a:xfrm rot="-4249939">
            <a:off x="1202531" y="7700169"/>
            <a:ext cx="117475" cy="230188"/>
          </a:xfrm>
          <a:prstGeom prst="upArrow">
            <a:avLst>
              <a:gd name="adj1" fmla="val 50000"/>
              <a:gd name="adj2" fmla="val 48987"/>
            </a:avLst>
          </a:prstGeom>
          <a:blipFill dpi="0" rotWithShape="0">
            <a:blip r:embed="rId5"/>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87144" name="AutoShape 106" descr="Granite"/>
          <p:cNvSpPr>
            <a:spLocks noChangeArrowheads="1"/>
          </p:cNvSpPr>
          <p:nvPr/>
        </p:nvSpPr>
        <p:spPr bwMode="auto">
          <a:xfrm rot="-884316">
            <a:off x="1136650" y="7304088"/>
            <a:ext cx="109538" cy="246062"/>
          </a:xfrm>
          <a:prstGeom prst="upArrow">
            <a:avLst>
              <a:gd name="adj1" fmla="val 50000"/>
              <a:gd name="adj2" fmla="val 56159"/>
            </a:avLst>
          </a:prstGeom>
          <a:blipFill dpi="0" rotWithShape="0">
            <a:blip r:embed="rId5"/>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grpSp>
        <p:nvGrpSpPr>
          <p:cNvPr id="87145" name="Group 110"/>
          <p:cNvGrpSpPr>
            <a:grpSpLocks/>
          </p:cNvGrpSpPr>
          <p:nvPr/>
        </p:nvGrpSpPr>
        <p:grpSpPr bwMode="auto">
          <a:xfrm>
            <a:off x="476250" y="2339975"/>
            <a:ext cx="1581150" cy="366713"/>
            <a:chOff x="160" y="1364"/>
            <a:chExt cx="996" cy="231"/>
          </a:xfrm>
        </p:grpSpPr>
        <p:sp>
          <p:nvSpPr>
            <p:cNvPr id="87158" name="Rectangle 109"/>
            <p:cNvSpPr>
              <a:spLocks noChangeArrowheads="1"/>
            </p:cNvSpPr>
            <p:nvPr/>
          </p:nvSpPr>
          <p:spPr bwMode="auto">
            <a:xfrm>
              <a:off x="164" y="1384"/>
              <a:ext cx="812"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7159" name="Text Box 108"/>
            <p:cNvSpPr txBox="1">
              <a:spLocks noChangeArrowheads="1"/>
            </p:cNvSpPr>
            <p:nvPr/>
          </p:nvSpPr>
          <p:spPr bwMode="auto">
            <a:xfrm>
              <a:off x="160" y="1364"/>
              <a:ext cx="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t>46-48 a.C.</a:t>
              </a:r>
            </a:p>
          </p:txBody>
        </p:sp>
      </p:grpSp>
      <p:grpSp>
        <p:nvGrpSpPr>
          <p:cNvPr id="87146" name="Group 111"/>
          <p:cNvGrpSpPr>
            <a:grpSpLocks/>
          </p:cNvGrpSpPr>
          <p:nvPr/>
        </p:nvGrpSpPr>
        <p:grpSpPr bwMode="auto">
          <a:xfrm>
            <a:off x="314325" y="4113213"/>
            <a:ext cx="1581150" cy="366712"/>
            <a:chOff x="160" y="1364"/>
            <a:chExt cx="996" cy="231"/>
          </a:xfrm>
        </p:grpSpPr>
        <p:sp>
          <p:nvSpPr>
            <p:cNvPr id="87156" name="Rectangle 112"/>
            <p:cNvSpPr>
              <a:spLocks noChangeArrowheads="1"/>
            </p:cNvSpPr>
            <p:nvPr/>
          </p:nvSpPr>
          <p:spPr bwMode="auto">
            <a:xfrm>
              <a:off x="164" y="1384"/>
              <a:ext cx="812"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7157" name="Text Box 113"/>
            <p:cNvSpPr txBox="1">
              <a:spLocks noChangeArrowheads="1"/>
            </p:cNvSpPr>
            <p:nvPr/>
          </p:nvSpPr>
          <p:spPr bwMode="auto">
            <a:xfrm>
              <a:off x="160" y="1364"/>
              <a:ext cx="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t>49-52 a.C.</a:t>
              </a:r>
            </a:p>
          </p:txBody>
        </p:sp>
      </p:grpSp>
      <p:grpSp>
        <p:nvGrpSpPr>
          <p:cNvPr id="87147" name="Group 114"/>
          <p:cNvGrpSpPr>
            <a:grpSpLocks/>
          </p:cNvGrpSpPr>
          <p:nvPr/>
        </p:nvGrpSpPr>
        <p:grpSpPr bwMode="auto">
          <a:xfrm>
            <a:off x="709613" y="6034088"/>
            <a:ext cx="1581150" cy="366712"/>
            <a:chOff x="160" y="1364"/>
            <a:chExt cx="996" cy="231"/>
          </a:xfrm>
        </p:grpSpPr>
        <p:sp>
          <p:nvSpPr>
            <p:cNvPr id="87154" name="Rectangle 115"/>
            <p:cNvSpPr>
              <a:spLocks noChangeArrowheads="1"/>
            </p:cNvSpPr>
            <p:nvPr/>
          </p:nvSpPr>
          <p:spPr bwMode="auto">
            <a:xfrm>
              <a:off x="164" y="1384"/>
              <a:ext cx="812"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7155" name="Text Box 116"/>
            <p:cNvSpPr txBox="1">
              <a:spLocks noChangeArrowheads="1"/>
            </p:cNvSpPr>
            <p:nvPr/>
          </p:nvSpPr>
          <p:spPr bwMode="auto">
            <a:xfrm>
              <a:off x="160" y="1364"/>
              <a:ext cx="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t>53-57 a.C.</a:t>
              </a:r>
            </a:p>
          </p:txBody>
        </p:sp>
      </p:grpSp>
      <p:grpSp>
        <p:nvGrpSpPr>
          <p:cNvPr id="87148" name="Group 117"/>
          <p:cNvGrpSpPr>
            <a:grpSpLocks/>
          </p:cNvGrpSpPr>
          <p:nvPr/>
        </p:nvGrpSpPr>
        <p:grpSpPr bwMode="auto">
          <a:xfrm>
            <a:off x="439738" y="7954963"/>
            <a:ext cx="1581150" cy="366712"/>
            <a:chOff x="160" y="1364"/>
            <a:chExt cx="996" cy="231"/>
          </a:xfrm>
        </p:grpSpPr>
        <p:sp>
          <p:nvSpPr>
            <p:cNvPr id="87152" name="Rectangle 118"/>
            <p:cNvSpPr>
              <a:spLocks noChangeArrowheads="1"/>
            </p:cNvSpPr>
            <p:nvPr/>
          </p:nvSpPr>
          <p:spPr bwMode="auto">
            <a:xfrm>
              <a:off x="164" y="1384"/>
              <a:ext cx="812"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7153" name="Text Box 119"/>
            <p:cNvSpPr txBox="1">
              <a:spLocks noChangeArrowheads="1"/>
            </p:cNvSpPr>
            <p:nvPr/>
          </p:nvSpPr>
          <p:spPr bwMode="auto">
            <a:xfrm>
              <a:off x="160" y="1364"/>
              <a:ext cx="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t>59-62 a.C.</a:t>
              </a:r>
            </a:p>
          </p:txBody>
        </p:sp>
      </p:grpSp>
      <p:sp>
        <p:nvSpPr>
          <p:cNvPr id="87149" name="Text Box 120"/>
          <p:cNvSpPr txBox="1">
            <a:spLocks noChangeArrowheads="1"/>
          </p:cNvSpPr>
          <p:nvPr/>
        </p:nvSpPr>
        <p:spPr bwMode="auto">
          <a:xfrm>
            <a:off x="5638800" y="1930400"/>
            <a:ext cx="9779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latin typeface="Comic Sans MS" charset="0"/>
              </a:rPr>
              <a:t>Asunto  resuelto: </a:t>
            </a:r>
            <a:endParaRPr lang="en-US"/>
          </a:p>
        </p:txBody>
      </p:sp>
      <p:sp>
        <p:nvSpPr>
          <p:cNvPr id="87150" name="Text Box 121"/>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87151" name="Text Box 122"/>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9090"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89091"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112</a:t>
            </a:r>
          </a:p>
        </p:txBody>
      </p:sp>
      <p:grpSp>
        <p:nvGrpSpPr>
          <p:cNvPr id="89092" name="Group 1029"/>
          <p:cNvGrpSpPr>
            <a:grpSpLocks/>
          </p:cNvGrpSpPr>
          <p:nvPr/>
        </p:nvGrpSpPr>
        <p:grpSpPr bwMode="auto">
          <a:xfrm>
            <a:off x="1863725" y="96838"/>
            <a:ext cx="4632325" cy="1022350"/>
            <a:chOff x="1174" y="61"/>
            <a:chExt cx="2918" cy="644"/>
          </a:xfrm>
        </p:grpSpPr>
        <p:sp>
          <p:nvSpPr>
            <p:cNvPr id="89093"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89094"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ChangeArrowheads="1"/>
          </p:cNvSpPr>
          <p:nvPr/>
        </p:nvSpPr>
        <p:spPr bwMode="auto">
          <a:xfrm>
            <a:off x="115888" y="8737600"/>
            <a:ext cx="9921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endParaRPr lang="es-ES" sz="900"/>
          </a:p>
        </p:txBody>
      </p:sp>
      <p:sp>
        <p:nvSpPr>
          <p:cNvPr id="90114" name="Text Box 3"/>
          <p:cNvSpPr txBox="1">
            <a:spLocks noChangeArrowheads="1"/>
          </p:cNvSpPr>
          <p:nvPr/>
        </p:nvSpPr>
        <p:spPr bwMode="auto">
          <a:xfrm>
            <a:off x="6553200" y="53975"/>
            <a:ext cx="2381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173" tIns="43087" rIns="86173" bIns="43087" anchor="ctr">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a:t> </a:t>
            </a:r>
          </a:p>
        </p:txBody>
      </p:sp>
      <p:sp>
        <p:nvSpPr>
          <p:cNvPr id="90115" name="Text Box 4"/>
          <p:cNvSpPr txBox="1">
            <a:spLocks noChangeArrowheads="1"/>
          </p:cNvSpPr>
          <p:nvPr/>
        </p:nvSpPr>
        <p:spPr bwMode="auto">
          <a:xfrm>
            <a:off x="-38100" y="1101725"/>
            <a:ext cx="6858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i="1"/>
              <a:t>Dos de las verdades teológicas claves de Pablo                   </a:t>
            </a:r>
            <a:r>
              <a:rPr lang="es-ES" sz="1900" b="1" i="1"/>
              <a:t>El fundamento del pensamiento y                                                la práctica cristianos</a:t>
            </a:r>
          </a:p>
        </p:txBody>
      </p:sp>
      <p:sp>
        <p:nvSpPr>
          <p:cNvPr id="90116" name="Text Box 5"/>
          <p:cNvSpPr txBox="1">
            <a:spLocks noChangeArrowheads="1"/>
          </p:cNvSpPr>
          <p:nvPr/>
        </p:nvSpPr>
        <p:spPr bwMode="auto">
          <a:xfrm>
            <a:off x="5988050" y="95250"/>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700" b="1"/>
          </a:p>
        </p:txBody>
      </p:sp>
      <p:sp>
        <p:nvSpPr>
          <p:cNvPr id="90117" name="Text Box 6"/>
          <p:cNvSpPr txBox="1">
            <a:spLocks noChangeArrowheads="1"/>
          </p:cNvSpPr>
          <p:nvPr/>
        </p:nvSpPr>
        <p:spPr bwMode="auto">
          <a:xfrm>
            <a:off x="590550" y="2174875"/>
            <a:ext cx="56340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a:t>________________ </a:t>
            </a:r>
            <a:r>
              <a:rPr lang="es-ES" sz="1500" b="1" i="1"/>
              <a:t>--  liberar de la culpa del pecado y hacer </a:t>
            </a:r>
            <a:r>
              <a:rPr lang="es-ES" sz="1700" b="1"/>
              <a:t>________________</a:t>
            </a:r>
          </a:p>
        </p:txBody>
      </p:sp>
      <p:sp>
        <p:nvSpPr>
          <p:cNvPr id="90118" name="Text Box 7"/>
          <p:cNvSpPr txBox="1">
            <a:spLocks noChangeArrowheads="1"/>
          </p:cNvSpPr>
          <p:nvPr/>
        </p:nvSpPr>
        <p:spPr bwMode="auto">
          <a:xfrm>
            <a:off x="1384300" y="2879725"/>
            <a:ext cx="40560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500" b="1" i="1"/>
              <a:t>(¡Un suceso instantáneo  “ __________”!)</a:t>
            </a:r>
          </a:p>
        </p:txBody>
      </p:sp>
      <p:sp>
        <p:nvSpPr>
          <p:cNvPr id="90119" name="Text Box 8"/>
          <p:cNvSpPr txBox="1">
            <a:spLocks noChangeArrowheads="1"/>
          </p:cNvSpPr>
          <p:nvPr/>
        </p:nvSpPr>
        <p:spPr bwMode="auto">
          <a:xfrm>
            <a:off x="379413" y="5492750"/>
            <a:ext cx="607218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a:t>__________________</a:t>
            </a:r>
            <a:r>
              <a:rPr lang="es-ES" sz="1500" b="1" i="1"/>
              <a:t> --  apartar para algún uso sagrado.</a:t>
            </a:r>
          </a:p>
        </p:txBody>
      </p:sp>
      <p:sp>
        <p:nvSpPr>
          <p:cNvPr id="90120" name="Text Box 9"/>
          <p:cNvSpPr txBox="1">
            <a:spLocks noChangeArrowheads="1"/>
          </p:cNvSpPr>
          <p:nvPr/>
        </p:nvSpPr>
        <p:spPr bwMode="auto">
          <a:xfrm>
            <a:off x="1365250" y="5883275"/>
            <a:ext cx="44608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500" b="1" i="1"/>
              <a:t>(Un proceso  _______________ de madurez)</a:t>
            </a:r>
          </a:p>
        </p:txBody>
      </p:sp>
      <p:sp>
        <p:nvSpPr>
          <p:cNvPr id="90121" name="Text Box 10"/>
          <p:cNvSpPr txBox="1">
            <a:spLocks noChangeArrowheads="1"/>
          </p:cNvSpPr>
          <p:nvPr/>
        </p:nvSpPr>
        <p:spPr bwMode="auto">
          <a:xfrm>
            <a:off x="655638" y="3302000"/>
            <a:ext cx="5864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i="1"/>
              <a:t>Gn 15:6  Abram creyó al Señor, y el Señor lo reconoció a él como justo. (NVI).</a:t>
            </a:r>
          </a:p>
        </p:txBody>
      </p:sp>
      <p:sp>
        <p:nvSpPr>
          <p:cNvPr id="90122" name="Text Box 11"/>
          <p:cNvSpPr txBox="1">
            <a:spLocks noChangeArrowheads="1"/>
          </p:cNvSpPr>
          <p:nvPr/>
        </p:nvSpPr>
        <p:spPr bwMode="auto">
          <a:xfrm>
            <a:off x="600075" y="3571875"/>
            <a:ext cx="586581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i="1"/>
              <a:t>Ro 5:16-18  Tampoco se puede comparar la dádiva de Dios con las consecuencias del pecado de Adán. El juicio que lleva a la condenación fue resultado de un solo pecado, pero la dádiva que lleva a la justificación tiene que ver con una multitud de transgresiones. Pues si por la transgresión de un solo hombre reinó la muerte, con mayor razón los que reciben en abundancia la gracia y el don de la justicia reinarán en vida por medio de un solo hombre, Jesucristo. Por tanto, así como una sola transgresión causó la condenación de todos, también un solo acto de justicia produjo la justificación que da vida a todos.19 Porque así como por la desobediencia de uno solo muchos fueron constituidos pecadores, también por la obediencia de uno solo muchos serán constituidos justos. (NVI).</a:t>
            </a:r>
          </a:p>
        </p:txBody>
      </p:sp>
      <p:sp>
        <p:nvSpPr>
          <p:cNvPr id="90123" name="Text Box 12"/>
          <p:cNvSpPr txBox="1">
            <a:spLocks noChangeArrowheads="1"/>
          </p:cNvSpPr>
          <p:nvPr/>
        </p:nvSpPr>
        <p:spPr bwMode="auto">
          <a:xfrm>
            <a:off x="582613" y="6205538"/>
            <a:ext cx="58658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i="1"/>
              <a:t>1 Co 1:2  a la iglesia de Dios que está en Corinto, a los que han sido *santificados en Cristo Jesús y llamados a ser su santo pueblo, junto con todos los que en todas partes invocan el nombre de nuestro Señor Jesucristo, Señor de ellos y de nosotros: (NVI).</a:t>
            </a:r>
          </a:p>
        </p:txBody>
      </p:sp>
      <p:sp>
        <p:nvSpPr>
          <p:cNvPr id="90124" name="Text Box 13"/>
          <p:cNvSpPr txBox="1">
            <a:spLocks noChangeArrowheads="1"/>
          </p:cNvSpPr>
          <p:nvPr/>
        </p:nvSpPr>
        <p:spPr bwMode="auto">
          <a:xfrm>
            <a:off x="604838" y="6975475"/>
            <a:ext cx="5865812"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i="1"/>
              <a:t>2 Co 5:17  Por lo tanto, si alguno está en Cristo, es una nueva creación. ¡Lo viejo ha pasado, ha llegado ya lo nuevo! (NVI).</a:t>
            </a:r>
          </a:p>
          <a:p>
            <a:pPr>
              <a:spcBef>
                <a:spcPct val="50000"/>
              </a:spcBef>
            </a:pPr>
            <a:r>
              <a:rPr lang="es-ES" sz="1100" b="1" i="1"/>
              <a:t> </a:t>
            </a:r>
          </a:p>
        </p:txBody>
      </p:sp>
      <p:sp>
        <p:nvSpPr>
          <p:cNvPr id="90125" name="Text Box 14"/>
          <p:cNvSpPr txBox="1">
            <a:spLocks noChangeArrowheads="1"/>
          </p:cNvSpPr>
          <p:nvPr/>
        </p:nvSpPr>
        <p:spPr bwMode="auto">
          <a:xfrm>
            <a:off x="596900" y="7432675"/>
            <a:ext cx="5978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900" b="1" i="1"/>
              <a:t>Ro 5: 1-4  En consecuencia, ya que hemos sido justificados mediante la fe, tenemos] paz con Dios por medio de nuestro Señor Jesucristo. También por medio de él, y mediante la fe, tenemos acceso a esta gracia en la cual nos mantenemos firmes. Así que nos *regocijamos en la esperanza de alcanzar la gloria de Dios. Y no sólo en esto, sino también en nuestros sufrimientos, porque sabemos que el sufrimiento produce perseverancia; la perseverancia, entereza de carácter; la entereza de carácter, esperanza. (NVI).</a:t>
            </a:r>
          </a:p>
        </p:txBody>
      </p:sp>
      <p:sp>
        <p:nvSpPr>
          <p:cNvPr id="90126" name="Text Box 16"/>
          <p:cNvSpPr txBox="1">
            <a:spLocks noChangeArrowheads="1"/>
          </p:cNvSpPr>
          <p:nvPr/>
        </p:nvSpPr>
        <p:spPr bwMode="auto">
          <a:xfrm>
            <a:off x="5813425"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700" b="1">
                <a:latin typeface="Comic Sans MS" charset="0"/>
              </a:rPr>
              <a:t>25</a:t>
            </a:r>
          </a:p>
        </p:txBody>
      </p:sp>
      <p:sp>
        <p:nvSpPr>
          <p:cNvPr id="90127" name="Line 17"/>
          <p:cNvSpPr>
            <a:spLocks noChangeShapeType="1"/>
          </p:cNvSpPr>
          <p:nvPr/>
        </p:nvSpPr>
        <p:spPr bwMode="auto">
          <a:xfrm>
            <a:off x="400050" y="5480050"/>
            <a:ext cx="6054725" cy="0"/>
          </a:xfrm>
          <a:prstGeom prst="line">
            <a:avLst/>
          </a:prstGeom>
          <a:noFill/>
          <a:ln w="730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Text Box 18"/>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90129" name="Text Box 19"/>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16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92163"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114</a:t>
            </a:r>
          </a:p>
        </p:txBody>
      </p:sp>
      <p:grpSp>
        <p:nvGrpSpPr>
          <p:cNvPr id="92164" name="Group 1029"/>
          <p:cNvGrpSpPr>
            <a:grpSpLocks/>
          </p:cNvGrpSpPr>
          <p:nvPr/>
        </p:nvGrpSpPr>
        <p:grpSpPr bwMode="auto">
          <a:xfrm>
            <a:off x="1863725" y="96838"/>
            <a:ext cx="4632325" cy="1022350"/>
            <a:chOff x="1174" y="61"/>
            <a:chExt cx="2918" cy="644"/>
          </a:xfrm>
        </p:grpSpPr>
        <p:sp>
          <p:nvSpPr>
            <p:cNvPr id="9216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9216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2"/>
          <p:cNvSpPr txBox="1">
            <a:spLocks noChangeArrowheads="1"/>
          </p:cNvSpPr>
          <p:nvPr/>
        </p:nvSpPr>
        <p:spPr bwMode="auto">
          <a:xfrm>
            <a:off x="2039938" y="609600"/>
            <a:ext cx="43497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1" tIns="43087" rIns="86171"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600" b="1" baseline="-25000">
                <a:cs typeface="Arial" charset="0"/>
              </a:rPr>
              <a:t>Indice de las ayudas para el estudio</a:t>
            </a:r>
          </a:p>
        </p:txBody>
      </p:sp>
      <p:sp>
        <p:nvSpPr>
          <p:cNvPr id="9218"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9219" name="Text Box 4"/>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61</a:t>
            </a:r>
          </a:p>
        </p:txBody>
      </p:sp>
      <p:sp>
        <p:nvSpPr>
          <p:cNvPr id="9220" name="Text Box 5"/>
          <p:cNvSpPr txBox="1">
            <a:spLocks noChangeArrowheads="1"/>
          </p:cNvSpPr>
          <p:nvPr/>
        </p:nvSpPr>
        <p:spPr bwMode="auto">
          <a:xfrm>
            <a:off x="2427288" y="8386763"/>
            <a:ext cx="34893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t>Su opinión por favor…                                            ¡Su recomendación será muy útil!</a:t>
            </a:r>
            <a:endParaRPr lang="en-US" sz="1100" b="1"/>
          </a:p>
        </p:txBody>
      </p:sp>
      <p:sp>
        <p:nvSpPr>
          <p:cNvPr id="9221" name="Text Box 6"/>
          <p:cNvSpPr txBox="1">
            <a:spLocks noChangeArrowheads="1"/>
          </p:cNvSpPr>
          <p:nvPr/>
        </p:nvSpPr>
        <p:spPr bwMode="auto">
          <a:xfrm>
            <a:off x="1463675" y="8399463"/>
            <a:ext cx="10048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solidFill>
                  <a:srgbClr val="236335"/>
                </a:solidFill>
              </a:rPr>
              <a:t>137            139               </a:t>
            </a:r>
            <a:endParaRPr lang="en-US" sz="1100" b="1">
              <a:solidFill>
                <a:srgbClr val="236335"/>
              </a:solidFill>
            </a:endParaRPr>
          </a:p>
        </p:txBody>
      </p:sp>
      <p:sp>
        <p:nvSpPr>
          <p:cNvPr id="9222" name="Rectangle 7"/>
          <p:cNvSpPr>
            <a:spLocks noChangeArrowheads="1"/>
          </p:cNvSpPr>
          <p:nvPr/>
        </p:nvSpPr>
        <p:spPr bwMode="auto">
          <a:xfrm>
            <a:off x="1470025" y="1135063"/>
            <a:ext cx="557213"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1" tIns="43087" rIns="86171" bIns="43087">
            <a:spAutoFit/>
          </a:bodyPr>
          <a:lstStyle/>
          <a:p>
            <a:pPr marL="457200" indent="-457200" defTabSz="862013">
              <a:lnSpc>
                <a:spcPct val="65000"/>
              </a:lnSpc>
              <a:spcBef>
                <a:spcPct val="50000"/>
              </a:spcBef>
              <a:buFont typeface="Times" charset="0"/>
              <a:buNone/>
            </a:pPr>
            <a:endParaRPr lang="es-ES" sz="1100" b="1">
              <a:latin typeface="Helvetica" charset="0"/>
            </a:endParaRPr>
          </a:p>
          <a:p>
            <a:pPr marL="457200" indent="-457200" defTabSz="862013">
              <a:lnSpc>
                <a:spcPct val="65000"/>
              </a:lnSpc>
              <a:spcBef>
                <a:spcPct val="50000"/>
              </a:spcBef>
              <a:buFont typeface="Times" charset="0"/>
              <a:buNone/>
            </a:pPr>
            <a:r>
              <a:rPr lang="es-ES" sz="1100" b="1">
                <a:latin typeface="Helvetica" charset="0"/>
              </a:rPr>
              <a:t>63</a:t>
            </a:r>
          </a:p>
          <a:p>
            <a:pPr marL="457200" indent="-457200" defTabSz="862013">
              <a:lnSpc>
                <a:spcPct val="65000"/>
              </a:lnSpc>
              <a:spcBef>
                <a:spcPct val="50000"/>
              </a:spcBef>
              <a:buFont typeface="Times" charset="0"/>
              <a:buNone/>
            </a:pPr>
            <a:r>
              <a:rPr lang="es-ES" sz="1100" b="1">
                <a:latin typeface="Helvetica" charset="0"/>
              </a:rPr>
              <a:t>65</a:t>
            </a:r>
          </a:p>
          <a:p>
            <a:pPr marL="457200" indent="-457200" defTabSz="862013">
              <a:lnSpc>
                <a:spcPct val="65000"/>
              </a:lnSpc>
              <a:spcBef>
                <a:spcPct val="50000"/>
              </a:spcBef>
              <a:buFont typeface="Times" charset="0"/>
              <a:buNone/>
            </a:pPr>
            <a:r>
              <a:rPr lang="es-ES" sz="1100" b="1">
                <a:latin typeface="Helvetica" charset="0"/>
              </a:rPr>
              <a:t>67/69</a:t>
            </a:r>
          </a:p>
          <a:p>
            <a:pPr marL="457200" indent="-457200" defTabSz="862013">
              <a:lnSpc>
                <a:spcPct val="65000"/>
              </a:lnSpc>
              <a:spcBef>
                <a:spcPct val="50000"/>
              </a:spcBef>
              <a:buFont typeface="Times" charset="0"/>
              <a:buNone/>
            </a:pPr>
            <a:r>
              <a:rPr lang="es-ES" sz="1100" b="1">
                <a:latin typeface="Helvetica" charset="0"/>
              </a:rPr>
              <a:t>71</a:t>
            </a:r>
          </a:p>
          <a:p>
            <a:pPr marL="457200" indent="-457200" defTabSz="862013">
              <a:lnSpc>
                <a:spcPct val="65000"/>
              </a:lnSpc>
              <a:spcBef>
                <a:spcPct val="50000"/>
              </a:spcBef>
              <a:buFont typeface="Times" charset="0"/>
              <a:buNone/>
            </a:pPr>
            <a:r>
              <a:rPr lang="es-ES" sz="1100" b="1">
                <a:latin typeface="Helvetica" charset="0"/>
              </a:rPr>
              <a:t>73</a:t>
            </a:r>
          </a:p>
          <a:p>
            <a:pPr marL="457200" indent="-457200" defTabSz="862013">
              <a:lnSpc>
                <a:spcPct val="65000"/>
              </a:lnSpc>
              <a:spcBef>
                <a:spcPct val="50000"/>
              </a:spcBef>
              <a:buFont typeface="Times" charset="0"/>
              <a:buNone/>
            </a:pPr>
            <a:r>
              <a:rPr lang="es-ES" sz="1100" b="1">
                <a:latin typeface="Helvetica" charset="0"/>
              </a:rPr>
              <a:t>75</a:t>
            </a:r>
          </a:p>
          <a:p>
            <a:pPr marL="457200" indent="-457200" defTabSz="862013">
              <a:lnSpc>
                <a:spcPct val="65000"/>
              </a:lnSpc>
              <a:spcBef>
                <a:spcPct val="50000"/>
              </a:spcBef>
              <a:buFont typeface="Times" charset="0"/>
              <a:buNone/>
            </a:pPr>
            <a:r>
              <a:rPr lang="es-ES" sz="1100" b="1">
                <a:latin typeface="Helvetica" charset="0"/>
              </a:rPr>
              <a:t>77</a:t>
            </a:r>
          </a:p>
          <a:p>
            <a:pPr marL="457200" indent="-457200" defTabSz="862013">
              <a:lnSpc>
                <a:spcPct val="65000"/>
              </a:lnSpc>
              <a:spcBef>
                <a:spcPct val="50000"/>
              </a:spcBef>
              <a:buFont typeface="Times" charset="0"/>
              <a:buNone/>
            </a:pPr>
            <a:r>
              <a:rPr lang="es-ES" sz="1100" b="1">
                <a:latin typeface="Helvetica" charset="0"/>
              </a:rPr>
              <a:t>79</a:t>
            </a:r>
          </a:p>
          <a:p>
            <a:pPr marL="457200" indent="-457200" defTabSz="862013">
              <a:lnSpc>
                <a:spcPct val="65000"/>
              </a:lnSpc>
              <a:spcBef>
                <a:spcPct val="50000"/>
              </a:spcBef>
              <a:buFont typeface="Times" charset="0"/>
              <a:buNone/>
            </a:pPr>
            <a:r>
              <a:rPr lang="es-ES" sz="1100" b="1">
                <a:latin typeface="Helvetica" charset="0"/>
              </a:rPr>
              <a:t>81/82</a:t>
            </a:r>
          </a:p>
          <a:p>
            <a:pPr marL="457200" indent="-457200" defTabSz="862013">
              <a:lnSpc>
                <a:spcPct val="65000"/>
              </a:lnSpc>
              <a:spcBef>
                <a:spcPct val="50000"/>
              </a:spcBef>
              <a:buFont typeface="Times" charset="0"/>
              <a:buNone/>
            </a:pPr>
            <a:r>
              <a:rPr lang="es-ES" sz="1100" b="1">
                <a:latin typeface="Helvetica" charset="0"/>
              </a:rPr>
              <a:t>83</a:t>
            </a:r>
          </a:p>
          <a:p>
            <a:pPr marL="457200" indent="-457200" defTabSz="862013">
              <a:lnSpc>
                <a:spcPct val="65000"/>
              </a:lnSpc>
              <a:spcBef>
                <a:spcPct val="50000"/>
              </a:spcBef>
              <a:buFont typeface="Times" charset="0"/>
              <a:buNone/>
            </a:pPr>
            <a:r>
              <a:rPr lang="es-ES" sz="1100" b="1">
                <a:latin typeface="Helvetica" charset="0"/>
              </a:rPr>
              <a:t>84</a:t>
            </a:r>
          </a:p>
          <a:p>
            <a:pPr marL="457200" indent="-457200" defTabSz="862013">
              <a:lnSpc>
                <a:spcPct val="65000"/>
              </a:lnSpc>
              <a:spcBef>
                <a:spcPct val="50000"/>
              </a:spcBef>
              <a:buFont typeface="Times" charset="0"/>
              <a:buNone/>
            </a:pPr>
            <a:r>
              <a:rPr lang="es-ES" sz="1100" b="1">
                <a:latin typeface="Helvetica" charset="0"/>
              </a:rPr>
              <a:t>87</a:t>
            </a:r>
          </a:p>
          <a:p>
            <a:pPr marL="457200" indent="-457200" defTabSz="862013">
              <a:lnSpc>
                <a:spcPct val="65000"/>
              </a:lnSpc>
              <a:spcBef>
                <a:spcPct val="50000"/>
              </a:spcBef>
              <a:buFont typeface="Times" charset="0"/>
              <a:buNone/>
            </a:pPr>
            <a:r>
              <a:rPr lang="es-ES" sz="1100" b="1">
                <a:latin typeface="Helvetica" charset="0"/>
              </a:rPr>
              <a:t>89</a:t>
            </a:r>
          </a:p>
          <a:p>
            <a:pPr marL="457200" indent="-457200" defTabSz="862013">
              <a:lnSpc>
                <a:spcPct val="65000"/>
              </a:lnSpc>
              <a:spcBef>
                <a:spcPct val="50000"/>
              </a:spcBef>
              <a:buFont typeface="Times" charset="0"/>
              <a:buNone/>
            </a:pPr>
            <a:r>
              <a:rPr lang="es-ES" sz="1100" b="1">
                <a:latin typeface="Helvetica" charset="0"/>
              </a:rPr>
              <a:t>91</a:t>
            </a:r>
          </a:p>
          <a:p>
            <a:pPr marL="457200" indent="-457200" defTabSz="862013">
              <a:lnSpc>
                <a:spcPct val="65000"/>
              </a:lnSpc>
              <a:spcBef>
                <a:spcPct val="50000"/>
              </a:spcBef>
              <a:buFont typeface="Times" charset="0"/>
              <a:buNone/>
            </a:pPr>
            <a:r>
              <a:rPr lang="es-ES" sz="1100" b="1">
                <a:latin typeface="Helvetica" charset="0"/>
              </a:rPr>
              <a:t>93</a:t>
            </a:r>
          </a:p>
          <a:p>
            <a:pPr marL="457200" indent="-457200" defTabSz="862013">
              <a:lnSpc>
                <a:spcPct val="65000"/>
              </a:lnSpc>
              <a:spcBef>
                <a:spcPct val="50000"/>
              </a:spcBef>
              <a:buFont typeface="Times" charset="0"/>
              <a:buNone/>
            </a:pPr>
            <a:r>
              <a:rPr lang="es-ES" sz="1100" b="1">
                <a:latin typeface="Helvetica" charset="0"/>
              </a:rPr>
              <a:t>95</a:t>
            </a:r>
          </a:p>
          <a:p>
            <a:pPr marL="457200" indent="-457200" defTabSz="862013">
              <a:lnSpc>
                <a:spcPct val="65000"/>
              </a:lnSpc>
              <a:spcBef>
                <a:spcPct val="50000"/>
              </a:spcBef>
              <a:buFont typeface="Times" charset="0"/>
              <a:buNone/>
            </a:pPr>
            <a:r>
              <a:rPr lang="es-ES" sz="1100" b="1">
                <a:latin typeface="Helvetica" charset="0"/>
              </a:rPr>
              <a:t>97</a:t>
            </a:r>
          </a:p>
        </p:txBody>
      </p:sp>
      <p:sp>
        <p:nvSpPr>
          <p:cNvPr id="9223" name="Text Box 8"/>
          <p:cNvSpPr txBox="1">
            <a:spLocks noChangeArrowheads="1"/>
          </p:cNvSpPr>
          <p:nvPr/>
        </p:nvSpPr>
        <p:spPr bwMode="auto">
          <a:xfrm>
            <a:off x="1222375" y="2487613"/>
            <a:ext cx="3484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MX">
              <a:latin typeface="Times" charset="0"/>
            </a:endParaRPr>
          </a:p>
        </p:txBody>
      </p:sp>
      <p:sp>
        <p:nvSpPr>
          <p:cNvPr id="9224" name="Rectangle 9"/>
          <p:cNvSpPr>
            <a:spLocks noChangeArrowheads="1"/>
          </p:cNvSpPr>
          <p:nvPr/>
        </p:nvSpPr>
        <p:spPr bwMode="auto">
          <a:xfrm>
            <a:off x="1966913" y="1328738"/>
            <a:ext cx="4922837" cy="70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1" tIns="43087" rIns="86171" bIns="43087">
            <a:spAutoFit/>
          </a:bodyPr>
          <a:lstStyle/>
          <a:p>
            <a:pPr marL="457200" indent="-457200" defTabSz="862013">
              <a:lnSpc>
                <a:spcPct val="65000"/>
              </a:lnSpc>
              <a:spcBef>
                <a:spcPct val="50000"/>
              </a:spcBef>
              <a:buFont typeface="Times" charset="0"/>
              <a:buNone/>
            </a:pPr>
            <a:r>
              <a:rPr lang="es-ES" sz="1100" b="1">
                <a:latin typeface="Helvetica" charset="0"/>
              </a:rPr>
              <a:t>01	Hoja de trabajo  C7SJ : “Todo comienza aquí.”  	                               </a:t>
            </a:r>
          </a:p>
          <a:p>
            <a:pPr marL="457200" indent="-457200" defTabSz="862013">
              <a:lnSpc>
                <a:spcPct val="65000"/>
              </a:lnSpc>
              <a:spcBef>
                <a:spcPct val="50000"/>
              </a:spcBef>
              <a:buFont typeface="Times" charset="0"/>
              <a:buNone/>
            </a:pPr>
            <a:r>
              <a:rPr lang="es-ES" sz="1100" b="1">
                <a:latin typeface="Helvetica" charset="0"/>
              </a:rPr>
              <a:t>02	Hoja de examen C7SJ </a:t>
            </a:r>
          </a:p>
          <a:p>
            <a:pPr marL="457200" indent="-457200" defTabSz="862013">
              <a:lnSpc>
                <a:spcPct val="65000"/>
              </a:lnSpc>
              <a:spcBef>
                <a:spcPct val="50000"/>
              </a:spcBef>
              <a:buFont typeface="Times" charset="0"/>
              <a:buNone/>
            </a:pPr>
            <a:r>
              <a:rPr lang="es-ES" sz="1100" b="1">
                <a:latin typeface="Helvetica" charset="0"/>
              </a:rPr>
              <a:t>03a/b	Preparar el escenario bíblico: en blanco		</a:t>
            </a:r>
          </a:p>
          <a:p>
            <a:pPr marL="457200" indent="-457200" defTabSz="862013">
              <a:lnSpc>
                <a:spcPct val="65000"/>
              </a:lnSpc>
              <a:spcBef>
                <a:spcPct val="50000"/>
              </a:spcBef>
            </a:pPr>
            <a:r>
              <a:rPr lang="es-ES" sz="1100" b="1">
                <a:latin typeface="Helvetica" charset="0"/>
              </a:rPr>
              <a:t>04	Clasificar el “Archivo bíblico”: en blanco		</a:t>
            </a:r>
          </a:p>
          <a:p>
            <a:pPr marL="457200" indent="-457200" defTabSz="862013">
              <a:lnSpc>
                <a:spcPct val="65000"/>
              </a:lnSpc>
              <a:spcBef>
                <a:spcPct val="50000"/>
              </a:spcBef>
            </a:pPr>
            <a:r>
              <a:rPr lang="es-ES" sz="1100" b="1">
                <a:latin typeface="Helvetica" charset="0"/>
              </a:rPr>
              <a:t>05	El “período silente”: Entre Malaquías y Mateo</a:t>
            </a:r>
          </a:p>
          <a:p>
            <a:pPr marL="457200" indent="-457200" defTabSz="862013">
              <a:lnSpc>
                <a:spcPct val="65000"/>
              </a:lnSpc>
              <a:spcBef>
                <a:spcPct val="50000"/>
              </a:spcBef>
            </a:pPr>
            <a:r>
              <a:rPr lang="es-ES" sz="1100" b="1">
                <a:latin typeface="Helvetica" charset="0"/>
              </a:rPr>
              <a:t>06	 El “período silente”: Logros grandes y cruciales</a:t>
            </a:r>
          </a:p>
          <a:p>
            <a:pPr marL="457200" indent="-457200" defTabSz="862013">
              <a:lnSpc>
                <a:spcPct val="65000"/>
              </a:lnSpc>
              <a:spcBef>
                <a:spcPct val="50000"/>
              </a:spcBef>
            </a:pPr>
            <a:r>
              <a:rPr lang="es-ES" sz="1100" b="1">
                <a:latin typeface="Helvetica" charset="0"/>
              </a:rPr>
              <a:t>07	La ruta en forma de cardo de los viajes de Jesús</a:t>
            </a:r>
          </a:p>
          <a:p>
            <a:pPr marL="457200" indent="-457200" defTabSz="862013">
              <a:lnSpc>
                <a:spcPct val="65000"/>
              </a:lnSpc>
              <a:spcBef>
                <a:spcPct val="50000"/>
              </a:spcBef>
            </a:pPr>
            <a:r>
              <a:rPr lang="es-ES" sz="1100" b="1">
                <a:latin typeface="Helvetica" charset="0"/>
              </a:rPr>
              <a:t>08	Hacer un tejido con la cronología de la Biblia</a:t>
            </a:r>
            <a:r>
              <a:rPr lang="es-ES" sz="1100" b="1" i="1">
                <a:latin typeface="Helvetica" charset="0"/>
              </a:rPr>
              <a:t> </a:t>
            </a:r>
          </a:p>
          <a:p>
            <a:pPr marL="457200" indent="-457200" defTabSz="862013">
              <a:lnSpc>
                <a:spcPct val="65000"/>
              </a:lnSpc>
              <a:spcBef>
                <a:spcPct val="50000"/>
              </a:spcBef>
            </a:pPr>
            <a:r>
              <a:rPr lang="es-ES" sz="1100" b="1">
                <a:latin typeface="Helvetica" charset="0"/>
              </a:rPr>
              <a:t>09a/b</a:t>
            </a:r>
            <a:r>
              <a:rPr lang="es-ES" sz="1100" b="1" i="1">
                <a:latin typeface="Helvetica" charset="0"/>
              </a:rPr>
              <a:t>	La cronología rápida </a:t>
            </a:r>
            <a:r>
              <a:rPr lang="es-ES" sz="1100" b="1">
                <a:latin typeface="Helvetica" charset="0"/>
              </a:rPr>
              <a:t> Juego de tarjetas de aprendizaje	</a:t>
            </a:r>
          </a:p>
          <a:p>
            <a:pPr marL="457200" indent="-457200" defTabSz="862013">
              <a:lnSpc>
                <a:spcPct val="65000"/>
              </a:lnSpc>
              <a:spcBef>
                <a:spcPct val="50000"/>
              </a:spcBef>
            </a:pPr>
            <a:r>
              <a:rPr lang="es-ES" sz="1100" b="1">
                <a:latin typeface="Helvetica" charset="0"/>
              </a:rPr>
              <a:t>10	Con relación a la palabra “pecado” 		                       </a:t>
            </a:r>
          </a:p>
          <a:p>
            <a:pPr marL="457200" indent="-457200" defTabSz="862013">
              <a:lnSpc>
                <a:spcPct val="65000"/>
              </a:lnSpc>
              <a:spcBef>
                <a:spcPct val="50000"/>
              </a:spcBef>
            </a:pPr>
            <a:r>
              <a:rPr lang="es-ES" sz="1100" b="1">
                <a:latin typeface="Helvetica" charset="0"/>
              </a:rPr>
              <a:t>11	Los gloriosos nombres de Dios</a:t>
            </a:r>
          </a:p>
          <a:p>
            <a:pPr marL="457200" indent="-457200" defTabSz="862013">
              <a:lnSpc>
                <a:spcPct val="65000"/>
              </a:lnSpc>
              <a:spcBef>
                <a:spcPct val="50000"/>
              </a:spcBef>
            </a:pPr>
            <a:r>
              <a:rPr lang="es-ES" sz="1100" b="1">
                <a:latin typeface="Helvetica" charset="0"/>
              </a:rPr>
              <a:t>12	Cuatro palabras intercambiables</a:t>
            </a:r>
          </a:p>
          <a:p>
            <a:pPr marL="457200" indent="-457200" defTabSz="862013">
              <a:lnSpc>
                <a:spcPct val="65000"/>
              </a:lnSpc>
              <a:spcBef>
                <a:spcPct val="50000"/>
              </a:spcBef>
            </a:pPr>
            <a:r>
              <a:rPr lang="es-ES" sz="1100" b="1">
                <a:latin typeface="Helvetica" charset="0"/>
              </a:rPr>
              <a:t>13	Relaciones de pacto en los tiempos antiguos</a:t>
            </a:r>
          </a:p>
          <a:p>
            <a:pPr marL="457200" indent="-457200" defTabSz="862013">
              <a:lnSpc>
                <a:spcPct val="65000"/>
              </a:lnSpc>
              <a:spcBef>
                <a:spcPct val="50000"/>
              </a:spcBef>
            </a:pPr>
            <a:r>
              <a:rPr lang="es-ES" sz="1100" b="1">
                <a:latin typeface="Helvetica" charset="0"/>
              </a:rPr>
              <a:t>14	Las promesas para Abraham en Génesis: en blanco</a:t>
            </a:r>
          </a:p>
          <a:p>
            <a:pPr marL="457200" indent="-457200" defTabSz="862013">
              <a:lnSpc>
                <a:spcPct val="65000"/>
              </a:lnSpc>
              <a:spcBef>
                <a:spcPct val="50000"/>
              </a:spcBef>
            </a:pPr>
            <a:r>
              <a:rPr lang="es-ES" sz="1100" b="1">
                <a:latin typeface="Helvetica" charset="0"/>
              </a:rPr>
              <a:t>15	El pacto mosaico: El acuerdo temporal</a:t>
            </a:r>
          </a:p>
          <a:p>
            <a:pPr marL="457200" indent="-457200" defTabSz="862013">
              <a:lnSpc>
                <a:spcPct val="65000"/>
              </a:lnSpc>
              <a:spcBef>
                <a:spcPct val="50000"/>
              </a:spcBef>
            </a:pPr>
            <a:r>
              <a:rPr lang="es-ES" sz="1100" b="1">
                <a:latin typeface="Helvetica" charset="0"/>
              </a:rPr>
              <a:t>16	La genealogía de Jesucristo</a:t>
            </a:r>
          </a:p>
          <a:p>
            <a:pPr marL="457200" indent="-457200" defTabSz="862013">
              <a:lnSpc>
                <a:spcPct val="65000"/>
              </a:lnSpc>
              <a:spcBef>
                <a:spcPct val="50000"/>
              </a:spcBef>
              <a:buFontTx/>
              <a:buAutoNum type="arabicPlain" startAt="17"/>
            </a:pPr>
            <a:r>
              <a:rPr lang="es-ES" sz="1100" b="1">
                <a:latin typeface="Helvetica" charset="0"/>
              </a:rPr>
              <a:t>Probabilidades estadísticas del nacimiento y la vida de Jesucristo</a:t>
            </a:r>
          </a:p>
          <a:p>
            <a:pPr marL="457200" indent="-457200" defTabSz="862013">
              <a:lnSpc>
                <a:spcPct val="65000"/>
              </a:lnSpc>
              <a:spcBef>
                <a:spcPct val="50000"/>
              </a:spcBef>
              <a:buFontTx/>
              <a:buAutoNum type="arabicPlain" startAt="17"/>
            </a:pPr>
            <a:r>
              <a:rPr lang="es-ES" sz="1100" b="1">
                <a:latin typeface="Helvetica" charset="0"/>
              </a:rPr>
              <a:t>La Biblia “abierta”: en blanco			</a:t>
            </a:r>
          </a:p>
          <a:p>
            <a:pPr marL="457200" indent="-457200" defTabSz="862013">
              <a:lnSpc>
                <a:spcPct val="65000"/>
              </a:lnSpc>
              <a:spcBef>
                <a:spcPct val="50000"/>
              </a:spcBef>
            </a:pPr>
            <a:r>
              <a:rPr lang="es-ES" sz="1100" b="1">
                <a:latin typeface="Helvetica" charset="0"/>
              </a:rPr>
              <a:t>19	Determinar los libros del Antiguo Testamento: en blanco</a:t>
            </a:r>
          </a:p>
          <a:p>
            <a:pPr marL="457200" indent="-457200" defTabSz="862013">
              <a:lnSpc>
                <a:spcPct val="65000"/>
              </a:lnSpc>
              <a:spcBef>
                <a:spcPct val="50000"/>
              </a:spcBef>
            </a:pPr>
            <a:r>
              <a:rPr lang="es-ES" sz="1100" b="1">
                <a:latin typeface="Helvetica" charset="0"/>
              </a:rPr>
              <a:t>20	El orden de los libros del Nuevo Testamento: en blanco	</a:t>
            </a:r>
          </a:p>
          <a:p>
            <a:pPr marL="457200" indent="-457200" defTabSz="862013">
              <a:lnSpc>
                <a:spcPct val="65000"/>
              </a:lnSpc>
              <a:spcBef>
                <a:spcPct val="50000"/>
              </a:spcBef>
            </a:pPr>
            <a:r>
              <a:rPr lang="es-ES" sz="1100" b="1">
                <a:latin typeface="Helvetica" charset="0"/>
              </a:rPr>
              <a:t>21	Un retrato terminado del Señor Jesucristo</a:t>
            </a:r>
          </a:p>
          <a:p>
            <a:pPr marL="457200" indent="-457200" defTabSz="862013">
              <a:lnSpc>
                <a:spcPct val="65000"/>
              </a:lnSpc>
              <a:spcBef>
                <a:spcPct val="50000"/>
              </a:spcBef>
            </a:pPr>
            <a:r>
              <a:rPr lang="es-ES" sz="1100" b="1">
                <a:latin typeface="Helvetica" charset="0"/>
              </a:rPr>
              <a:t>22	El evangelio de Juan : El evangelio apartado</a:t>
            </a:r>
          </a:p>
          <a:p>
            <a:pPr marL="457200" indent="-457200" defTabSz="862013">
              <a:lnSpc>
                <a:spcPct val="65000"/>
              </a:lnSpc>
              <a:spcBef>
                <a:spcPct val="50000"/>
              </a:spcBef>
            </a:pPr>
            <a:r>
              <a:rPr lang="es-ES" sz="1100" b="1">
                <a:latin typeface="Helvetica" charset="0"/>
              </a:rPr>
              <a:t>23	Los Hechos de los apóstoles: Un drama en tres partes</a:t>
            </a:r>
          </a:p>
          <a:p>
            <a:pPr marL="457200" indent="-457200" defTabSz="862013">
              <a:lnSpc>
                <a:spcPct val="65000"/>
              </a:lnSpc>
              <a:spcBef>
                <a:spcPct val="50000"/>
              </a:spcBef>
            </a:pPr>
            <a:r>
              <a:rPr lang="es-ES" sz="1100" b="1">
                <a:latin typeface="Helvetica" charset="0"/>
              </a:rPr>
              <a:t>24	Pablo: Un vistazo a sus viajes: en blanco</a:t>
            </a:r>
          </a:p>
          <a:p>
            <a:pPr marL="457200" indent="-457200" defTabSz="862013">
              <a:lnSpc>
                <a:spcPct val="65000"/>
              </a:lnSpc>
              <a:spcBef>
                <a:spcPct val="50000"/>
              </a:spcBef>
              <a:buFont typeface="Times" charset="0"/>
              <a:buAutoNum type="arabicPlain" startAt="25"/>
            </a:pPr>
            <a:r>
              <a:rPr lang="es-ES" sz="1100" b="1">
                <a:latin typeface="Helvetica" charset="0"/>
              </a:rPr>
              <a:t>Dos de los conceptos teológicos clave de Pablo</a:t>
            </a:r>
          </a:p>
          <a:p>
            <a:pPr marL="457200" indent="-457200" defTabSz="862013">
              <a:lnSpc>
                <a:spcPct val="65000"/>
              </a:lnSpc>
              <a:spcBef>
                <a:spcPct val="50000"/>
              </a:spcBef>
              <a:buFont typeface="Times" charset="0"/>
              <a:buNone/>
            </a:pPr>
            <a:r>
              <a:rPr lang="es-ES" sz="1100" b="1">
                <a:latin typeface="Helvetica" charset="0"/>
              </a:rPr>
              <a:t>26	Temas principales de “las epístolas” (con 26a)</a:t>
            </a:r>
          </a:p>
          <a:p>
            <a:pPr marL="457200" indent="-457200" defTabSz="862013">
              <a:lnSpc>
                <a:spcPct val="65000"/>
              </a:lnSpc>
              <a:spcBef>
                <a:spcPct val="50000"/>
              </a:spcBef>
              <a:buFont typeface="Times" charset="0"/>
              <a:buAutoNum type="arabicPlain" startAt="27"/>
            </a:pPr>
            <a:r>
              <a:rPr lang="es-ES" sz="1100" b="1">
                <a:latin typeface="Helvetica" charset="0"/>
              </a:rPr>
              <a:t>El Apocalipsis: Cinco puntos clave</a:t>
            </a:r>
          </a:p>
          <a:p>
            <a:pPr marL="457200" indent="-457200" defTabSz="862013">
              <a:lnSpc>
                <a:spcPct val="65000"/>
              </a:lnSpc>
              <a:spcBef>
                <a:spcPct val="50000"/>
              </a:spcBef>
              <a:buFont typeface="Times" charset="0"/>
              <a:buAutoNum type="arabicPlain" startAt="27"/>
            </a:pPr>
            <a:r>
              <a:rPr lang="es-ES" sz="1100" b="1">
                <a:latin typeface="Helvetica" charset="0"/>
              </a:rPr>
              <a:t>El objetivo consumado de la Biblia: Jesucristo</a:t>
            </a:r>
          </a:p>
          <a:p>
            <a:pPr marL="457200" indent="-457200" defTabSz="862013">
              <a:lnSpc>
                <a:spcPct val="65000"/>
              </a:lnSpc>
              <a:spcBef>
                <a:spcPct val="50000"/>
              </a:spcBef>
              <a:buFont typeface="Times" charset="0"/>
              <a:buNone/>
            </a:pPr>
            <a:r>
              <a:rPr lang="es-ES" sz="1100" b="1">
                <a:latin typeface="Helvetica" charset="0"/>
              </a:rPr>
              <a:t>29	Introducción a los formularios completados</a:t>
            </a:r>
          </a:p>
          <a:p>
            <a:pPr marL="457200" indent="-457200" defTabSz="862013">
              <a:lnSpc>
                <a:spcPct val="65000"/>
              </a:lnSpc>
              <a:spcBef>
                <a:spcPct val="50000"/>
              </a:spcBef>
            </a:pPr>
            <a:r>
              <a:rPr lang="es-ES" sz="1100" b="1">
                <a:latin typeface="Helvetica" charset="0"/>
              </a:rPr>
              <a:t>30	Preparar el escenario: Completado</a:t>
            </a:r>
          </a:p>
          <a:p>
            <a:pPr marL="457200" indent="-457200" defTabSz="862013">
              <a:lnSpc>
                <a:spcPct val="65000"/>
              </a:lnSpc>
              <a:spcBef>
                <a:spcPct val="50000"/>
              </a:spcBef>
            </a:pPr>
            <a:r>
              <a:rPr lang="es-ES" sz="1100" b="1">
                <a:latin typeface="Helvetica" charset="0"/>
              </a:rPr>
              <a:t>31	Clasificar el “Archivo bíblico”: Completado</a:t>
            </a:r>
          </a:p>
          <a:p>
            <a:pPr marL="457200" indent="-457200" defTabSz="862013">
              <a:lnSpc>
                <a:spcPct val="65000"/>
              </a:lnSpc>
              <a:spcBef>
                <a:spcPct val="50000"/>
              </a:spcBef>
              <a:buFont typeface="Times" charset="0"/>
              <a:buNone/>
            </a:pPr>
            <a:r>
              <a:rPr lang="es-ES" sz="1100" b="1">
                <a:latin typeface="Helvetica" charset="0"/>
              </a:rPr>
              <a:t>32	Las promesas para Abraham en Génesis : Completado </a:t>
            </a:r>
          </a:p>
          <a:p>
            <a:pPr marL="457200" indent="-457200" defTabSz="862013">
              <a:lnSpc>
                <a:spcPct val="65000"/>
              </a:lnSpc>
              <a:spcBef>
                <a:spcPct val="50000"/>
              </a:spcBef>
              <a:buFont typeface="Times" charset="0"/>
              <a:buNone/>
            </a:pPr>
            <a:r>
              <a:rPr lang="es-ES" sz="1100" b="1">
                <a:latin typeface="Helvetica" charset="0"/>
              </a:rPr>
              <a:t>33	La Biblia “abierta”: Completado</a:t>
            </a:r>
          </a:p>
          <a:p>
            <a:pPr marL="457200" indent="-457200" defTabSz="862013">
              <a:lnSpc>
                <a:spcPct val="65000"/>
              </a:lnSpc>
              <a:spcBef>
                <a:spcPct val="50000"/>
              </a:spcBef>
            </a:pPr>
            <a:r>
              <a:rPr lang="es-ES" sz="1100" b="1">
                <a:latin typeface="Helvetica" charset="0"/>
              </a:rPr>
              <a:t>34	Determinar los libros del Antiguo Testamento: Completado</a:t>
            </a:r>
          </a:p>
          <a:p>
            <a:pPr marL="457200" indent="-457200" defTabSz="862013">
              <a:lnSpc>
                <a:spcPct val="65000"/>
              </a:lnSpc>
              <a:spcBef>
                <a:spcPct val="50000"/>
              </a:spcBef>
            </a:pPr>
            <a:r>
              <a:rPr lang="es-ES" sz="1100" b="1">
                <a:latin typeface="Helvetica" charset="0"/>
              </a:rPr>
              <a:t>35	El orden de los libros del Nuevo Testamento: Completado</a:t>
            </a:r>
          </a:p>
          <a:p>
            <a:pPr marL="457200" indent="-457200" defTabSz="862013">
              <a:lnSpc>
                <a:spcPct val="65000"/>
              </a:lnSpc>
              <a:spcBef>
                <a:spcPct val="50000"/>
              </a:spcBef>
              <a:buFont typeface="Arial" charset="0"/>
              <a:buAutoNum type="arabicPlain" startAt="36"/>
            </a:pPr>
            <a:r>
              <a:rPr lang="es-ES" sz="1100" b="1">
                <a:latin typeface="Helvetica" charset="0"/>
              </a:rPr>
              <a:t>Pablo: Un vistazo a sus viajes : Completado</a:t>
            </a:r>
          </a:p>
        </p:txBody>
      </p:sp>
      <p:sp>
        <p:nvSpPr>
          <p:cNvPr id="9225" name="Text Box 10"/>
          <p:cNvSpPr txBox="1">
            <a:spLocks noChangeArrowheads="1"/>
          </p:cNvSpPr>
          <p:nvPr/>
        </p:nvSpPr>
        <p:spPr bwMode="auto">
          <a:xfrm>
            <a:off x="231775" y="1287463"/>
            <a:ext cx="12334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100" b="1">
                <a:latin typeface="Helvetica" charset="0"/>
              </a:rPr>
              <a:t>Primera parte</a:t>
            </a:r>
            <a:endParaRPr lang="en-US" sz="1100" b="1">
              <a:latin typeface="Century Gothic" charset="0"/>
            </a:endParaRPr>
          </a:p>
        </p:txBody>
      </p:sp>
      <p:sp>
        <p:nvSpPr>
          <p:cNvPr id="9226" name="Text Box 11"/>
          <p:cNvSpPr txBox="1">
            <a:spLocks noChangeArrowheads="1"/>
          </p:cNvSpPr>
          <p:nvPr/>
        </p:nvSpPr>
        <p:spPr bwMode="auto">
          <a:xfrm>
            <a:off x="187325" y="1679575"/>
            <a:ext cx="12334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Segunda parte</a:t>
            </a:r>
            <a:endParaRPr lang="en-US" sz="1100" b="1">
              <a:latin typeface="Century Gothic" charset="0"/>
            </a:endParaRPr>
          </a:p>
        </p:txBody>
      </p:sp>
      <p:sp>
        <p:nvSpPr>
          <p:cNvPr id="9227" name="Text Box 12"/>
          <p:cNvSpPr txBox="1">
            <a:spLocks noChangeArrowheads="1"/>
          </p:cNvSpPr>
          <p:nvPr/>
        </p:nvSpPr>
        <p:spPr bwMode="auto">
          <a:xfrm>
            <a:off x="0" y="2252663"/>
            <a:ext cx="13112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     Tercera parte</a:t>
            </a:r>
            <a:endParaRPr lang="en-US" sz="1100" b="1">
              <a:latin typeface="Century Gothic" charset="0"/>
            </a:endParaRPr>
          </a:p>
        </p:txBody>
      </p:sp>
      <p:sp>
        <p:nvSpPr>
          <p:cNvPr id="9228" name="Text Box 13"/>
          <p:cNvSpPr txBox="1">
            <a:spLocks noChangeArrowheads="1"/>
          </p:cNvSpPr>
          <p:nvPr/>
        </p:nvSpPr>
        <p:spPr bwMode="auto">
          <a:xfrm>
            <a:off x="107950" y="2825750"/>
            <a:ext cx="12334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Cuarta parte</a:t>
            </a:r>
            <a:endParaRPr lang="en-US" sz="1100" b="1">
              <a:latin typeface="Century Gothic" charset="0"/>
            </a:endParaRPr>
          </a:p>
        </p:txBody>
      </p:sp>
      <p:sp>
        <p:nvSpPr>
          <p:cNvPr id="9229" name="Text Box 14"/>
          <p:cNvSpPr txBox="1">
            <a:spLocks noChangeArrowheads="1"/>
          </p:cNvSpPr>
          <p:nvPr/>
        </p:nvSpPr>
        <p:spPr bwMode="auto">
          <a:xfrm>
            <a:off x="112713" y="3689350"/>
            <a:ext cx="12334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Quinta parte</a:t>
            </a:r>
            <a:endParaRPr lang="en-US" sz="1100" b="1">
              <a:latin typeface="Century Gothic" charset="0"/>
            </a:endParaRPr>
          </a:p>
        </p:txBody>
      </p:sp>
      <p:sp>
        <p:nvSpPr>
          <p:cNvPr id="9230" name="Text Box 15"/>
          <p:cNvSpPr txBox="1">
            <a:spLocks noChangeArrowheads="1"/>
          </p:cNvSpPr>
          <p:nvPr/>
        </p:nvSpPr>
        <p:spPr bwMode="auto">
          <a:xfrm>
            <a:off x="96838" y="4664075"/>
            <a:ext cx="12350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Sexta parte</a:t>
            </a:r>
            <a:endParaRPr lang="en-US" sz="1100">
              <a:latin typeface="Century Gothic" charset="0"/>
            </a:endParaRPr>
          </a:p>
        </p:txBody>
      </p:sp>
      <p:sp>
        <p:nvSpPr>
          <p:cNvPr id="9231" name="Text Box 16"/>
          <p:cNvSpPr txBox="1">
            <a:spLocks noChangeArrowheads="1"/>
          </p:cNvSpPr>
          <p:nvPr/>
        </p:nvSpPr>
        <p:spPr bwMode="auto">
          <a:xfrm>
            <a:off x="168275" y="4857750"/>
            <a:ext cx="12350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Séptima parte</a:t>
            </a:r>
            <a:endParaRPr lang="en-US" sz="1100" b="1">
              <a:latin typeface="Century Gothic" charset="0"/>
            </a:endParaRPr>
          </a:p>
        </p:txBody>
      </p:sp>
      <p:sp>
        <p:nvSpPr>
          <p:cNvPr id="9232" name="Text Box 17"/>
          <p:cNvSpPr txBox="1">
            <a:spLocks noChangeArrowheads="1"/>
          </p:cNvSpPr>
          <p:nvPr/>
        </p:nvSpPr>
        <p:spPr bwMode="auto">
          <a:xfrm>
            <a:off x="106363" y="5846763"/>
            <a:ext cx="12334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Octava parte</a:t>
            </a:r>
            <a:endParaRPr lang="en-US" sz="1100" b="1">
              <a:latin typeface="Century Gothic" charset="0"/>
            </a:endParaRPr>
          </a:p>
        </p:txBody>
      </p:sp>
      <p:sp>
        <p:nvSpPr>
          <p:cNvPr id="9233" name="Line 18"/>
          <p:cNvSpPr>
            <a:spLocks noChangeShapeType="1"/>
          </p:cNvSpPr>
          <p:nvPr/>
        </p:nvSpPr>
        <p:spPr bwMode="auto">
          <a:xfrm>
            <a:off x="171450" y="1687513"/>
            <a:ext cx="6396038" cy="1587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4" name="Text Box 19"/>
          <p:cNvSpPr txBox="1">
            <a:spLocks noChangeArrowheads="1"/>
          </p:cNvSpPr>
          <p:nvPr/>
        </p:nvSpPr>
        <p:spPr bwMode="auto">
          <a:xfrm>
            <a:off x="171450" y="7169150"/>
            <a:ext cx="12334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
            </a:r>
            <a:br>
              <a:rPr lang="en-US" sz="1100" b="1">
                <a:latin typeface="Helvetica" charset="0"/>
              </a:rPr>
            </a:br>
            <a:r>
              <a:rPr lang="en-US" sz="1100" b="1">
                <a:latin typeface="Helvetica" charset="0"/>
              </a:rPr>
              <a:t>Sección de las ayudas completadas</a:t>
            </a:r>
            <a:endParaRPr lang="en-US" sz="1100" b="1">
              <a:latin typeface="Century Gothic" charset="0"/>
            </a:endParaRPr>
          </a:p>
        </p:txBody>
      </p:sp>
      <p:sp>
        <p:nvSpPr>
          <p:cNvPr id="9235" name="Line 20"/>
          <p:cNvSpPr>
            <a:spLocks noChangeShapeType="1"/>
          </p:cNvSpPr>
          <p:nvPr/>
        </p:nvSpPr>
        <p:spPr bwMode="auto">
          <a:xfrm>
            <a:off x="165100" y="1887538"/>
            <a:ext cx="6396038" cy="1587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6" name="Line 21"/>
          <p:cNvSpPr>
            <a:spLocks noChangeShapeType="1"/>
          </p:cNvSpPr>
          <p:nvPr/>
        </p:nvSpPr>
        <p:spPr bwMode="auto">
          <a:xfrm>
            <a:off x="176213" y="2838450"/>
            <a:ext cx="6396037" cy="1587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7" name="Line 22"/>
          <p:cNvSpPr>
            <a:spLocks noChangeShapeType="1"/>
          </p:cNvSpPr>
          <p:nvPr/>
        </p:nvSpPr>
        <p:spPr bwMode="auto">
          <a:xfrm>
            <a:off x="169863" y="3054350"/>
            <a:ext cx="6396037" cy="1587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8" name="Line 23"/>
          <p:cNvSpPr>
            <a:spLocks noChangeShapeType="1"/>
          </p:cNvSpPr>
          <p:nvPr/>
        </p:nvSpPr>
        <p:spPr bwMode="auto">
          <a:xfrm>
            <a:off x="176213" y="4711700"/>
            <a:ext cx="6396037" cy="1587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9" name="Line 24"/>
          <p:cNvSpPr>
            <a:spLocks noChangeShapeType="1"/>
          </p:cNvSpPr>
          <p:nvPr/>
        </p:nvSpPr>
        <p:spPr bwMode="auto">
          <a:xfrm>
            <a:off x="304800" y="4870450"/>
            <a:ext cx="6396038" cy="1587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0" name="Line 25"/>
          <p:cNvSpPr>
            <a:spLocks noChangeShapeType="1"/>
          </p:cNvSpPr>
          <p:nvPr/>
        </p:nvSpPr>
        <p:spPr bwMode="auto">
          <a:xfrm>
            <a:off x="163513" y="5095875"/>
            <a:ext cx="6396037" cy="15875"/>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1" name="Line 26"/>
          <p:cNvSpPr>
            <a:spLocks noChangeShapeType="1"/>
          </p:cNvSpPr>
          <p:nvPr/>
        </p:nvSpPr>
        <p:spPr bwMode="auto">
          <a:xfrm>
            <a:off x="166688" y="6845300"/>
            <a:ext cx="6396037" cy="158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2" name="Rectangle 27"/>
          <p:cNvSpPr>
            <a:spLocks noChangeArrowheads="1"/>
          </p:cNvSpPr>
          <p:nvPr/>
        </p:nvSpPr>
        <p:spPr bwMode="auto">
          <a:xfrm>
            <a:off x="1458913" y="4543425"/>
            <a:ext cx="512762"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1" tIns="43087" rIns="86171" bIns="43087">
            <a:spAutoFit/>
          </a:bodyPr>
          <a:lstStyle/>
          <a:p>
            <a:pPr marL="457200" indent="-457200" defTabSz="862013">
              <a:lnSpc>
                <a:spcPct val="65000"/>
              </a:lnSpc>
              <a:spcBef>
                <a:spcPct val="50000"/>
              </a:spcBef>
              <a:buFont typeface="Times" charset="0"/>
              <a:buNone/>
            </a:pPr>
            <a:endParaRPr lang="es-ES" sz="1100" b="1">
              <a:latin typeface="Helvetica" charset="0"/>
            </a:endParaRPr>
          </a:p>
          <a:p>
            <a:pPr marL="457200" indent="-457200" defTabSz="862013">
              <a:lnSpc>
                <a:spcPct val="65000"/>
              </a:lnSpc>
              <a:spcBef>
                <a:spcPct val="50000"/>
              </a:spcBef>
              <a:buFont typeface="Times" charset="0"/>
              <a:buNone/>
            </a:pPr>
            <a:r>
              <a:rPr lang="es-ES" sz="1100" b="1">
                <a:latin typeface="Helvetica" charset="0"/>
              </a:rPr>
              <a:t>99</a:t>
            </a:r>
          </a:p>
          <a:p>
            <a:pPr marL="457200" indent="-457200" defTabSz="862013">
              <a:lnSpc>
                <a:spcPct val="65000"/>
              </a:lnSpc>
              <a:spcBef>
                <a:spcPct val="50000"/>
              </a:spcBef>
              <a:buFont typeface="Times" charset="0"/>
              <a:buNone/>
            </a:pPr>
            <a:r>
              <a:rPr lang="es-ES" sz="1100" b="1">
                <a:latin typeface="Helvetica" charset="0"/>
              </a:rPr>
              <a:t>101</a:t>
            </a:r>
          </a:p>
          <a:p>
            <a:pPr marL="457200" indent="-457200" defTabSz="862013">
              <a:lnSpc>
                <a:spcPct val="65000"/>
              </a:lnSpc>
              <a:spcBef>
                <a:spcPct val="50000"/>
              </a:spcBef>
              <a:buFont typeface="Times" charset="0"/>
              <a:buNone/>
            </a:pPr>
            <a:r>
              <a:rPr lang="es-ES" sz="1100" b="1">
                <a:latin typeface="Helvetica" charset="0"/>
              </a:rPr>
              <a:t>103</a:t>
            </a:r>
          </a:p>
          <a:p>
            <a:pPr marL="457200" indent="-457200" defTabSz="862013">
              <a:lnSpc>
                <a:spcPct val="65000"/>
              </a:lnSpc>
              <a:spcBef>
                <a:spcPct val="50000"/>
              </a:spcBef>
              <a:buFont typeface="Times" charset="0"/>
              <a:buNone/>
            </a:pPr>
            <a:r>
              <a:rPr lang="es-ES" sz="1100" b="1">
                <a:latin typeface="Helvetica" charset="0"/>
              </a:rPr>
              <a:t>105</a:t>
            </a:r>
          </a:p>
          <a:p>
            <a:pPr marL="457200" indent="-457200" defTabSz="862013">
              <a:lnSpc>
                <a:spcPct val="65000"/>
              </a:lnSpc>
              <a:spcBef>
                <a:spcPct val="50000"/>
              </a:spcBef>
              <a:buFont typeface="Times" charset="0"/>
              <a:buNone/>
            </a:pPr>
            <a:r>
              <a:rPr lang="es-ES" sz="1100" b="1">
                <a:latin typeface="Helvetica" charset="0"/>
              </a:rPr>
              <a:t>107</a:t>
            </a:r>
          </a:p>
          <a:p>
            <a:pPr marL="457200" indent="-457200" defTabSz="862013">
              <a:lnSpc>
                <a:spcPct val="65000"/>
              </a:lnSpc>
              <a:spcBef>
                <a:spcPct val="50000"/>
              </a:spcBef>
              <a:buFont typeface="Times" charset="0"/>
              <a:buNone/>
            </a:pPr>
            <a:r>
              <a:rPr lang="es-ES" sz="1100" b="1">
                <a:latin typeface="Helvetica" charset="0"/>
              </a:rPr>
              <a:t>109</a:t>
            </a:r>
          </a:p>
          <a:p>
            <a:pPr marL="457200" indent="-457200" defTabSz="862013">
              <a:lnSpc>
                <a:spcPct val="65000"/>
              </a:lnSpc>
              <a:spcBef>
                <a:spcPct val="50000"/>
              </a:spcBef>
              <a:buFont typeface="Times" charset="0"/>
              <a:buNone/>
            </a:pPr>
            <a:r>
              <a:rPr lang="es-ES" sz="1100" b="1">
                <a:latin typeface="Helvetica" charset="0"/>
              </a:rPr>
              <a:t>111</a:t>
            </a:r>
          </a:p>
          <a:p>
            <a:pPr marL="457200" indent="-457200" defTabSz="862013">
              <a:lnSpc>
                <a:spcPct val="65000"/>
              </a:lnSpc>
              <a:spcBef>
                <a:spcPct val="50000"/>
              </a:spcBef>
              <a:buFont typeface="Times" charset="0"/>
              <a:buNone/>
            </a:pPr>
            <a:r>
              <a:rPr lang="es-ES" sz="1100" b="1">
                <a:latin typeface="Helvetica" charset="0"/>
              </a:rPr>
              <a:t>113</a:t>
            </a:r>
          </a:p>
          <a:p>
            <a:pPr marL="457200" indent="-457200" defTabSz="862013">
              <a:lnSpc>
                <a:spcPct val="65000"/>
              </a:lnSpc>
              <a:spcBef>
                <a:spcPct val="50000"/>
              </a:spcBef>
              <a:buFont typeface="Times" charset="0"/>
              <a:buNone/>
            </a:pPr>
            <a:r>
              <a:rPr lang="es-ES" sz="1100" b="1">
                <a:latin typeface="Helvetica" charset="0"/>
              </a:rPr>
              <a:t>115</a:t>
            </a:r>
          </a:p>
          <a:p>
            <a:pPr marL="457200" indent="-457200" defTabSz="862013">
              <a:lnSpc>
                <a:spcPct val="65000"/>
              </a:lnSpc>
              <a:spcBef>
                <a:spcPct val="50000"/>
              </a:spcBef>
              <a:buFont typeface="Times" charset="0"/>
              <a:buNone/>
            </a:pPr>
            <a:r>
              <a:rPr lang="es-ES" sz="1100" b="1">
                <a:latin typeface="Helvetica" charset="0"/>
              </a:rPr>
              <a:t>117</a:t>
            </a:r>
          </a:p>
          <a:p>
            <a:pPr marL="457200" indent="-457200" defTabSz="862013">
              <a:lnSpc>
                <a:spcPct val="65000"/>
              </a:lnSpc>
              <a:spcBef>
                <a:spcPct val="50000"/>
              </a:spcBef>
              <a:buFont typeface="Times" charset="0"/>
              <a:buNone/>
            </a:pPr>
            <a:r>
              <a:rPr lang="es-ES" sz="1100" b="1">
                <a:latin typeface="Helvetica" charset="0"/>
              </a:rPr>
              <a:t>119</a:t>
            </a:r>
          </a:p>
          <a:p>
            <a:pPr marL="457200" indent="-457200" defTabSz="862013">
              <a:lnSpc>
                <a:spcPct val="65000"/>
              </a:lnSpc>
              <a:spcBef>
                <a:spcPct val="50000"/>
              </a:spcBef>
              <a:buFont typeface="Times" charset="0"/>
              <a:buNone/>
            </a:pPr>
            <a:r>
              <a:rPr lang="es-ES" sz="1100" b="1">
                <a:latin typeface="Helvetica" charset="0"/>
              </a:rPr>
              <a:t>121</a:t>
            </a:r>
          </a:p>
          <a:p>
            <a:pPr marL="457200" indent="-457200" defTabSz="862013">
              <a:lnSpc>
                <a:spcPct val="65000"/>
              </a:lnSpc>
              <a:spcBef>
                <a:spcPct val="50000"/>
              </a:spcBef>
              <a:buFont typeface="Times" charset="0"/>
              <a:buNone/>
            </a:pPr>
            <a:r>
              <a:rPr lang="es-ES" sz="1100" b="1">
                <a:latin typeface="Helvetica" charset="0"/>
              </a:rPr>
              <a:t>123</a:t>
            </a:r>
          </a:p>
          <a:p>
            <a:pPr marL="457200" indent="-457200" defTabSz="862013">
              <a:lnSpc>
                <a:spcPct val="65000"/>
              </a:lnSpc>
              <a:spcBef>
                <a:spcPct val="50000"/>
              </a:spcBef>
              <a:buFont typeface="Times" charset="0"/>
              <a:buNone/>
            </a:pPr>
            <a:r>
              <a:rPr lang="es-ES" sz="1100" b="1">
                <a:latin typeface="Helvetica" charset="0"/>
              </a:rPr>
              <a:t>125</a:t>
            </a:r>
          </a:p>
          <a:p>
            <a:pPr marL="457200" indent="-457200" defTabSz="862013">
              <a:lnSpc>
                <a:spcPct val="65000"/>
              </a:lnSpc>
              <a:spcBef>
                <a:spcPct val="50000"/>
              </a:spcBef>
              <a:buFont typeface="Times" charset="0"/>
              <a:buNone/>
            </a:pPr>
            <a:r>
              <a:rPr lang="es-ES" sz="1100" b="1">
                <a:latin typeface="Helvetica" charset="0"/>
              </a:rPr>
              <a:t>127</a:t>
            </a:r>
          </a:p>
          <a:p>
            <a:pPr marL="457200" indent="-457200" defTabSz="862013">
              <a:lnSpc>
                <a:spcPct val="65000"/>
              </a:lnSpc>
              <a:spcBef>
                <a:spcPct val="50000"/>
              </a:spcBef>
              <a:buFont typeface="Times" charset="0"/>
              <a:buNone/>
            </a:pPr>
            <a:r>
              <a:rPr lang="es-ES" sz="1100" b="1">
                <a:latin typeface="Helvetica" charset="0"/>
              </a:rPr>
              <a:t>129</a:t>
            </a:r>
          </a:p>
          <a:p>
            <a:pPr marL="457200" indent="-457200" defTabSz="862013">
              <a:lnSpc>
                <a:spcPct val="65000"/>
              </a:lnSpc>
              <a:spcBef>
                <a:spcPct val="50000"/>
              </a:spcBef>
              <a:buFont typeface="Times" charset="0"/>
              <a:buNone/>
            </a:pPr>
            <a:r>
              <a:rPr lang="es-ES" sz="1100" b="1">
                <a:latin typeface="Helvetica" charset="0"/>
              </a:rPr>
              <a:t>131</a:t>
            </a:r>
          </a:p>
          <a:p>
            <a:pPr marL="457200" indent="-457200" defTabSz="862013">
              <a:lnSpc>
                <a:spcPct val="65000"/>
              </a:lnSpc>
              <a:spcBef>
                <a:spcPct val="50000"/>
              </a:spcBef>
              <a:buFont typeface="Times" charset="0"/>
              <a:buNone/>
            </a:pPr>
            <a:r>
              <a:rPr lang="es-ES" sz="1100" b="1">
                <a:latin typeface="Helvetica" charset="0"/>
              </a:rPr>
              <a:t>133</a:t>
            </a:r>
          </a:p>
          <a:p>
            <a:pPr marL="457200" indent="-457200" defTabSz="862013">
              <a:lnSpc>
                <a:spcPct val="65000"/>
              </a:lnSpc>
              <a:spcBef>
                <a:spcPct val="50000"/>
              </a:spcBef>
              <a:buFont typeface="Times" charset="0"/>
              <a:buNone/>
            </a:pPr>
            <a:r>
              <a:rPr lang="es-ES" sz="1100" b="1">
                <a:latin typeface="Helvetica" charset="0"/>
              </a:rPr>
              <a:t>135</a:t>
            </a:r>
          </a:p>
        </p:txBody>
      </p:sp>
      <p:sp>
        <p:nvSpPr>
          <p:cNvPr id="9243" name="Line 28"/>
          <p:cNvSpPr>
            <a:spLocks noChangeShapeType="1"/>
          </p:cNvSpPr>
          <p:nvPr/>
        </p:nvSpPr>
        <p:spPr bwMode="auto">
          <a:xfrm>
            <a:off x="193675" y="8393113"/>
            <a:ext cx="6396038" cy="158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4" name="Rectangle 29"/>
          <p:cNvSpPr>
            <a:spLocks noChangeArrowheads="1"/>
          </p:cNvSpPr>
          <p:nvPr/>
        </p:nvSpPr>
        <p:spPr bwMode="auto">
          <a:xfrm>
            <a:off x="6446838" y="1101725"/>
            <a:ext cx="339725" cy="7634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45" name="Text Box 30"/>
          <p:cNvSpPr txBox="1">
            <a:spLocks noChangeArrowheads="1"/>
          </p:cNvSpPr>
          <p:nvPr/>
        </p:nvSpPr>
        <p:spPr bwMode="auto">
          <a:xfrm>
            <a:off x="1430338" y="1004888"/>
            <a:ext cx="638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en-US" sz="1200" b="1"/>
              <a:t>Pag.                                                 No.   </a:t>
            </a:r>
          </a:p>
        </p:txBody>
      </p:sp>
      <p:sp>
        <p:nvSpPr>
          <p:cNvPr id="9246" name="Rectangle 31"/>
          <p:cNvSpPr>
            <a:spLocks noChangeArrowheads="1"/>
          </p:cNvSpPr>
          <p:nvPr/>
        </p:nvSpPr>
        <p:spPr bwMode="auto">
          <a:xfrm>
            <a:off x="117475" y="1022350"/>
            <a:ext cx="152400" cy="7634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47" name="Text Box 32"/>
          <p:cNvSpPr txBox="1">
            <a:spLocks noChangeArrowheads="1"/>
          </p:cNvSpPr>
          <p:nvPr/>
        </p:nvSpPr>
        <p:spPr bwMode="auto">
          <a:xfrm>
            <a:off x="1960563" y="989013"/>
            <a:ext cx="1130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en-US" sz="1200" b="1"/>
              <a:t>Guia de                                           estudio no.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049338" y="1754188"/>
            <a:ext cx="4741862" cy="401637"/>
          </a:xfrm>
          <a:prstGeom prst="rect">
            <a:avLst/>
          </a:prstGeom>
          <a:noFill/>
          <a:ln w="57150">
            <a:solidFill>
              <a:schemeClr val="hlink"/>
            </a:solidFill>
            <a:miter lim="800000"/>
            <a:headEnd/>
            <a:tailEnd/>
          </a:ln>
          <a:effectLst>
            <a:outerShdw blurRad="63500" dist="99190" dir="3011666" algn="ctr" rotWithShape="0">
              <a:schemeClr val="bg1">
                <a:alpha val="74998"/>
              </a:schemeClr>
            </a:outerShdw>
          </a:effectLst>
        </p:spPr>
        <p:txBody>
          <a:bodyPr lIns="86173" tIns="43087" rIns="86173" bIns="43087">
            <a:spAutoFit/>
          </a:bodyPr>
          <a:lstStyle/>
          <a:p>
            <a:pPr algn="ctr" defTabSz="862013">
              <a:defRPr/>
            </a:pPr>
            <a:r>
              <a:rPr lang="es-ES" sz="1700" b="1">
                <a:latin typeface="Arial Rounded MT Bold" pitchFamily="1" charset="0"/>
                <a:ea typeface="ＭＳ Ｐゴシック" pitchFamily="1" charset="-128"/>
                <a:cs typeface="ＭＳ Ｐゴシック" pitchFamily="1" charset="-128"/>
              </a:rPr>
              <a:t>Primero: Las cartas de Pablo</a:t>
            </a:r>
          </a:p>
        </p:txBody>
      </p:sp>
      <p:sp>
        <p:nvSpPr>
          <p:cNvPr id="105475" name="Rectangle 3"/>
          <p:cNvSpPr>
            <a:spLocks noChangeArrowheads="1"/>
          </p:cNvSpPr>
          <p:nvPr/>
        </p:nvSpPr>
        <p:spPr bwMode="auto">
          <a:xfrm>
            <a:off x="115888" y="8739188"/>
            <a:ext cx="990600" cy="204787"/>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5275" tIns="41890" rIns="85275" bIns="41890">
            <a:spAutoFit/>
          </a:bodyPr>
          <a:lstStyle/>
          <a:p>
            <a:pPr defTabSz="862013">
              <a:spcBef>
                <a:spcPct val="50000"/>
              </a:spcBef>
              <a:defRPr/>
            </a:pPr>
            <a:endParaRPr lang="es-ES" sz="800">
              <a:latin typeface="Helvetica" pitchFamily="1" charset="0"/>
              <a:ea typeface="ＭＳ Ｐゴシック" pitchFamily="1" charset="-128"/>
              <a:cs typeface="ＭＳ Ｐゴシック" pitchFamily="1" charset="-128"/>
            </a:endParaRPr>
          </a:p>
        </p:txBody>
      </p:sp>
      <p:sp>
        <p:nvSpPr>
          <p:cNvPr id="105476" name="Line 4"/>
          <p:cNvSpPr>
            <a:spLocks noChangeShapeType="1"/>
          </p:cNvSpPr>
          <p:nvPr/>
        </p:nvSpPr>
        <p:spPr bwMode="auto">
          <a:xfrm>
            <a:off x="928688" y="862013"/>
            <a:ext cx="4351337" cy="0"/>
          </a:xfrm>
          <a:prstGeom prst="line">
            <a:avLst/>
          </a:prstGeom>
          <a:noFill/>
          <a:ln w="38100">
            <a:noFill/>
            <a:round/>
            <a:headEnd/>
            <a:tailEnd/>
          </a:ln>
          <a:effectLst>
            <a:outerShdw blurRad="63500" dist="29783" dir="1514402"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477" name="Text Box 5"/>
          <p:cNvSpPr txBox="1">
            <a:spLocks noChangeArrowheads="1"/>
          </p:cNvSpPr>
          <p:nvPr/>
        </p:nvSpPr>
        <p:spPr bwMode="auto">
          <a:xfrm>
            <a:off x="6554788" y="69850"/>
            <a:ext cx="236537" cy="344488"/>
          </a:xfrm>
          <a:prstGeom prst="rect">
            <a:avLst/>
          </a:prstGeom>
          <a:noFill/>
          <a:ln w="12700">
            <a:noFill/>
            <a:miter lim="800000"/>
            <a:headEnd/>
            <a:tailEnd/>
          </a:ln>
          <a:effectLst>
            <a:outerShdw blurRad="63500" dist="29783" dir="1514402" algn="ctr" rotWithShape="0">
              <a:schemeClr val="bg1">
                <a:alpha val="74998"/>
              </a:schemeClr>
            </a:outerShdw>
          </a:effectLst>
        </p:spPr>
        <p:txBody>
          <a:bodyPr wrap="none" lIns="86173" tIns="43087" rIns="86173" bIns="43087" anchor="ctr">
            <a:spAutoFit/>
          </a:bodyPr>
          <a:lstStyle/>
          <a:p>
            <a:pPr algn="ctr" defTabSz="862013">
              <a:spcBef>
                <a:spcPct val="50000"/>
              </a:spcBef>
              <a:defRPr/>
            </a:pPr>
            <a:r>
              <a:rPr lang="es-ES" sz="1700">
                <a:latin typeface="Comic Sans MS" pitchFamily="1" charset="0"/>
                <a:ea typeface="ＭＳ Ｐゴシック" pitchFamily="1" charset="-128"/>
                <a:cs typeface="ＭＳ Ｐゴシック" pitchFamily="1" charset="-128"/>
              </a:rPr>
              <a:t> </a:t>
            </a:r>
          </a:p>
        </p:txBody>
      </p:sp>
      <p:sp>
        <p:nvSpPr>
          <p:cNvPr id="105534" name="Text Box 62"/>
          <p:cNvSpPr txBox="1">
            <a:spLocks noChangeArrowheads="1"/>
          </p:cNvSpPr>
          <p:nvPr/>
        </p:nvSpPr>
        <p:spPr bwMode="auto">
          <a:xfrm>
            <a:off x="3484563" y="295275"/>
            <a:ext cx="1168400" cy="665163"/>
          </a:xfrm>
          <a:prstGeom prst="rect">
            <a:avLst/>
          </a:prstGeom>
          <a:noFill/>
          <a:ln w="127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endParaRPr lang="es-ES" sz="3800" b="1">
              <a:latin typeface="Wingdings 2" pitchFamily="1" charset="2"/>
              <a:ea typeface="ＭＳ Ｐゴシック" pitchFamily="1" charset="-128"/>
              <a:cs typeface="ＭＳ Ｐゴシック" pitchFamily="1" charset="-128"/>
            </a:endParaRPr>
          </a:p>
        </p:txBody>
      </p:sp>
      <p:sp>
        <p:nvSpPr>
          <p:cNvPr id="105535" name="Text Box 63"/>
          <p:cNvSpPr txBox="1">
            <a:spLocks noChangeArrowheads="1"/>
          </p:cNvSpPr>
          <p:nvPr/>
        </p:nvSpPr>
        <p:spPr bwMode="auto">
          <a:xfrm>
            <a:off x="561975" y="8067675"/>
            <a:ext cx="5715000" cy="401638"/>
          </a:xfrm>
          <a:prstGeom prst="rect">
            <a:avLst/>
          </a:prstGeom>
          <a:noFill/>
          <a:ln w="57150">
            <a:solidFill>
              <a:schemeClr val="hlink"/>
            </a:solidFill>
            <a:miter lim="800000"/>
            <a:headEnd/>
            <a:tailEnd/>
          </a:ln>
          <a:effectLst>
            <a:outerShdw blurRad="63500" dist="99190" dir="3011666" algn="ctr" rotWithShape="0">
              <a:schemeClr val="bg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s-ES" sz="1700" b="1" smtClean="0">
                <a:latin typeface="Arial Rounded MT Bold" charset="0"/>
              </a:rPr>
              <a:t>Segundo: Las cartas de “otros ”</a:t>
            </a:r>
          </a:p>
        </p:txBody>
      </p:sp>
      <p:sp>
        <p:nvSpPr>
          <p:cNvPr id="105478" name="AutoShape 6"/>
          <p:cNvSpPr>
            <a:spLocks noChangeArrowheads="1"/>
          </p:cNvSpPr>
          <p:nvPr/>
        </p:nvSpPr>
        <p:spPr bwMode="auto">
          <a:xfrm>
            <a:off x="550863" y="2382838"/>
            <a:ext cx="722312" cy="133350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lIns="86173" tIns="43087" rIns="86173" bIns="43087" anchor="ctr"/>
          <a:lstStyle/>
          <a:p>
            <a:pPr algn="ctr" defTabSz="862013">
              <a:defRPr/>
            </a:pPr>
            <a:endParaRPr lang="es-ES" sz="900" b="1">
              <a:solidFill>
                <a:schemeClr val="folHlink"/>
              </a:solidFill>
              <a:latin typeface="Wingdings 2" pitchFamily="1" charset="2"/>
              <a:ea typeface="ＭＳ Ｐゴシック" pitchFamily="1" charset="-128"/>
              <a:cs typeface="ＭＳ Ｐゴシック" pitchFamily="1" charset="-128"/>
            </a:endParaRPr>
          </a:p>
        </p:txBody>
      </p:sp>
      <p:sp>
        <p:nvSpPr>
          <p:cNvPr id="105479" name="Text Box 7"/>
          <p:cNvSpPr txBox="1">
            <a:spLocks noChangeArrowheads="1"/>
          </p:cNvSpPr>
          <p:nvPr/>
        </p:nvSpPr>
        <p:spPr bwMode="auto">
          <a:xfrm>
            <a:off x="509588" y="2413000"/>
            <a:ext cx="854075" cy="222250"/>
          </a:xfrm>
          <a:prstGeom prst="rect">
            <a:avLst/>
          </a:prstGeom>
          <a:noFill/>
          <a:ln w="381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Romanos</a:t>
            </a:r>
          </a:p>
        </p:txBody>
      </p:sp>
      <p:sp>
        <p:nvSpPr>
          <p:cNvPr id="105480" name="Text Box 8"/>
          <p:cNvSpPr txBox="1">
            <a:spLocks noChangeArrowheads="1"/>
          </p:cNvSpPr>
          <p:nvPr/>
        </p:nvSpPr>
        <p:spPr bwMode="auto">
          <a:xfrm>
            <a:off x="412750" y="2776538"/>
            <a:ext cx="958850" cy="563562"/>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Justificación por </a:t>
            </a:r>
          </a:p>
          <a:p>
            <a:pPr algn="ctr" defTabSz="862013">
              <a:spcBef>
                <a:spcPct val="50000"/>
              </a:spcBef>
              <a:defRPr/>
            </a:pPr>
            <a:r>
              <a:rPr lang="es-ES" sz="900" b="1">
                <a:latin typeface="Helvetica" pitchFamily="1" charset="0"/>
                <a:ea typeface="ＭＳ Ｐゴシック" pitchFamily="1" charset="-128"/>
                <a:cs typeface="ＭＳ Ｐゴシック" pitchFamily="1" charset="-128"/>
              </a:rPr>
              <a:t>_________</a:t>
            </a:r>
          </a:p>
        </p:txBody>
      </p:sp>
      <p:sp>
        <p:nvSpPr>
          <p:cNvPr id="105481" name="Text Box 9"/>
          <p:cNvSpPr txBox="1">
            <a:spLocks noChangeArrowheads="1"/>
          </p:cNvSpPr>
          <p:nvPr/>
        </p:nvSpPr>
        <p:spPr bwMode="auto">
          <a:xfrm>
            <a:off x="446088" y="3738563"/>
            <a:ext cx="976312"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1500" b="1" u="sng" smtClean="0">
                <a:latin typeface="Helvetica" charset="0"/>
              </a:rPr>
              <a:t></a:t>
            </a:r>
          </a:p>
        </p:txBody>
      </p:sp>
      <p:sp>
        <p:nvSpPr>
          <p:cNvPr id="105482" name="AutoShape 10" descr="75%"/>
          <p:cNvSpPr>
            <a:spLocks noChangeArrowheads="1"/>
          </p:cNvSpPr>
          <p:nvPr/>
        </p:nvSpPr>
        <p:spPr bwMode="auto">
          <a:xfrm>
            <a:off x="3863975" y="2373313"/>
            <a:ext cx="720725" cy="133350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483" name="Text Box 11"/>
          <p:cNvSpPr txBox="1">
            <a:spLocks noChangeArrowheads="1"/>
          </p:cNvSpPr>
          <p:nvPr/>
        </p:nvSpPr>
        <p:spPr bwMode="auto">
          <a:xfrm>
            <a:off x="3798888" y="2420938"/>
            <a:ext cx="854075" cy="222250"/>
          </a:xfrm>
          <a:prstGeom prst="rect">
            <a:avLst/>
          </a:prstGeom>
          <a:noFill/>
          <a:ln w="381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Efesios</a:t>
            </a:r>
          </a:p>
        </p:txBody>
      </p:sp>
      <p:sp>
        <p:nvSpPr>
          <p:cNvPr id="105484" name="Text Box 12"/>
          <p:cNvSpPr txBox="1">
            <a:spLocks noChangeArrowheads="1"/>
          </p:cNvSpPr>
          <p:nvPr/>
        </p:nvSpPr>
        <p:spPr bwMode="auto">
          <a:xfrm>
            <a:off x="3794125" y="2786063"/>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 Posición y andar del creyente</a:t>
            </a:r>
          </a:p>
        </p:txBody>
      </p:sp>
      <p:sp>
        <p:nvSpPr>
          <p:cNvPr id="105485" name="Text Box 13"/>
          <p:cNvSpPr txBox="1">
            <a:spLocks noChangeArrowheads="1"/>
          </p:cNvSpPr>
          <p:nvPr/>
        </p:nvSpPr>
        <p:spPr bwMode="auto">
          <a:xfrm>
            <a:off x="3748088" y="3727450"/>
            <a:ext cx="976312"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1:3</a:t>
            </a:r>
          </a:p>
        </p:txBody>
      </p:sp>
      <p:sp>
        <p:nvSpPr>
          <p:cNvPr id="105486" name="AutoShape 14" descr="75%"/>
          <p:cNvSpPr>
            <a:spLocks noChangeArrowheads="1"/>
          </p:cNvSpPr>
          <p:nvPr/>
        </p:nvSpPr>
        <p:spPr bwMode="auto">
          <a:xfrm>
            <a:off x="4697413" y="2363788"/>
            <a:ext cx="723900" cy="1347787"/>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487" name="Text Box 15"/>
          <p:cNvSpPr txBox="1">
            <a:spLocks noChangeArrowheads="1"/>
          </p:cNvSpPr>
          <p:nvPr/>
        </p:nvSpPr>
        <p:spPr bwMode="auto">
          <a:xfrm>
            <a:off x="4640263" y="2408238"/>
            <a:ext cx="854075" cy="222250"/>
          </a:xfrm>
          <a:prstGeom prst="rect">
            <a:avLst/>
          </a:prstGeom>
          <a:noFill/>
          <a:ln w="381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Filipenses</a:t>
            </a:r>
          </a:p>
        </p:txBody>
      </p:sp>
      <p:sp>
        <p:nvSpPr>
          <p:cNvPr id="105488" name="Text Box 16"/>
          <p:cNvSpPr txBox="1">
            <a:spLocks noChangeArrowheads="1"/>
          </p:cNvSpPr>
          <p:nvPr/>
        </p:nvSpPr>
        <p:spPr bwMode="auto">
          <a:xfrm>
            <a:off x="4645025" y="2782888"/>
            <a:ext cx="855663"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Jesucristo nuestro gozo</a:t>
            </a:r>
          </a:p>
        </p:txBody>
      </p:sp>
      <p:sp>
        <p:nvSpPr>
          <p:cNvPr id="105489" name="Text Box 17"/>
          <p:cNvSpPr txBox="1">
            <a:spLocks noChangeArrowheads="1"/>
          </p:cNvSpPr>
          <p:nvPr/>
        </p:nvSpPr>
        <p:spPr bwMode="auto">
          <a:xfrm>
            <a:off x="4606925" y="3732213"/>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4:4</a:t>
            </a:r>
          </a:p>
        </p:txBody>
      </p:sp>
      <p:sp>
        <p:nvSpPr>
          <p:cNvPr id="105490" name="AutoShape 18" descr="75%"/>
          <p:cNvSpPr>
            <a:spLocks noChangeArrowheads="1"/>
          </p:cNvSpPr>
          <p:nvPr/>
        </p:nvSpPr>
        <p:spPr bwMode="auto">
          <a:xfrm>
            <a:off x="2211388" y="2363788"/>
            <a:ext cx="720725" cy="133350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491" name="Text Box 19"/>
          <p:cNvSpPr txBox="1">
            <a:spLocks noChangeArrowheads="1"/>
          </p:cNvSpPr>
          <p:nvPr/>
        </p:nvSpPr>
        <p:spPr bwMode="auto">
          <a:xfrm>
            <a:off x="2143125" y="2435225"/>
            <a:ext cx="854075" cy="222250"/>
          </a:xfrm>
          <a:prstGeom prst="rect">
            <a:avLst/>
          </a:prstGeom>
          <a:noFill/>
          <a:ln w="381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2 COR</a:t>
            </a:r>
          </a:p>
        </p:txBody>
      </p:sp>
      <p:sp>
        <p:nvSpPr>
          <p:cNvPr id="105492" name="Text Box 20"/>
          <p:cNvSpPr txBox="1">
            <a:spLocks noChangeArrowheads="1"/>
          </p:cNvSpPr>
          <p:nvPr/>
        </p:nvSpPr>
        <p:spPr bwMode="auto">
          <a:xfrm>
            <a:off x="2147888" y="2789238"/>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Genuino apostolado de Pablo</a:t>
            </a:r>
          </a:p>
        </p:txBody>
      </p:sp>
      <p:sp>
        <p:nvSpPr>
          <p:cNvPr id="105493" name="Text Box 21"/>
          <p:cNvSpPr txBox="1">
            <a:spLocks noChangeArrowheads="1"/>
          </p:cNvSpPr>
          <p:nvPr/>
        </p:nvSpPr>
        <p:spPr bwMode="auto">
          <a:xfrm>
            <a:off x="2079625" y="3732213"/>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12:9</a:t>
            </a:r>
          </a:p>
        </p:txBody>
      </p:sp>
      <p:sp>
        <p:nvSpPr>
          <p:cNvPr id="105494" name="AutoShape 22"/>
          <p:cNvSpPr>
            <a:spLocks noChangeArrowheads="1"/>
          </p:cNvSpPr>
          <p:nvPr/>
        </p:nvSpPr>
        <p:spPr bwMode="auto">
          <a:xfrm>
            <a:off x="3038475" y="2360613"/>
            <a:ext cx="720725" cy="1349375"/>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495" name="Text Box 23"/>
          <p:cNvSpPr txBox="1">
            <a:spLocks noChangeArrowheads="1"/>
          </p:cNvSpPr>
          <p:nvPr/>
        </p:nvSpPr>
        <p:spPr bwMode="auto">
          <a:xfrm>
            <a:off x="2968625" y="2419350"/>
            <a:ext cx="854075" cy="222250"/>
          </a:xfrm>
          <a:prstGeom prst="rect">
            <a:avLst/>
          </a:prstGeom>
          <a:noFill/>
          <a:ln w="381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Gálatas</a:t>
            </a:r>
          </a:p>
        </p:txBody>
      </p:sp>
      <p:sp>
        <p:nvSpPr>
          <p:cNvPr id="105496" name="Text Box 24"/>
          <p:cNvSpPr txBox="1">
            <a:spLocks noChangeArrowheads="1"/>
          </p:cNvSpPr>
          <p:nvPr/>
        </p:nvSpPr>
        <p:spPr bwMode="auto">
          <a:xfrm>
            <a:off x="2987675" y="2795588"/>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El poder de la  _________</a:t>
            </a:r>
          </a:p>
        </p:txBody>
      </p:sp>
      <p:sp>
        <p:nvSpPr>
          <p:cNvPr id="105497" name="Text Box 25"/>
          <p:cNvSpPr txBox="1">
            <a:spLocks noChangeArrowheads="1"/>
          </p:cNvSpPr>
          <p:nvPr/>
        </p:nvSpPr>
        <p:spPr bwMode="auto">
          <a:xfrm>
            <a:off x="2928938" y="3725863"/>
            <a:ext cx="976312"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u="sng">
                <a:latin typeface="Helvetica" pitchFamily="1" charset="0"/>
                <a:ea typeface="ＭＳ Ｐゴシック" pitchFamily="1" charset="-128"/>
                <a:cs typeface="ＭＳ Ｐゴシック" pitchFamily="1" charset="-128"/>
              </a:rPr>
              <a:t>3:2</a:t>
            </a:r>
          </a:p>
        </p:txBody>
      </p:sp>
      <p:sp>
        <p:nvSpPr>
          <p:cNvPr id="105498" name="AutoShape 26" descr="75%"/>
          <p:cNvSpPr>
            <a:spLocks noChangeArrowheads="1"/>
          </p:cNvSpPr>
          <p:nvPr/>
        </p:nvSpPr>
        <p:spPr bwMode="auto">
          <a:xfrm>
            <a:off x="1373188" y="2368550"/>
            <a:ext cx="723900" cy="1347788"/>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499" name="Text Box 27"/>
          <p:cNvSpPr txBox="1">
            <a:spLocks noChangeArrowheads="1"/>
          </p:cNvSpPr>
          <p:nvPr/>
        </p:nvSpPr>
        <p:spPr bwMode="auto">
          <a:xfrm>
            <a:off x="1304925" y="2419350"/>
            <a:ext cx="854075" cy="222250"/>
          </a:xfrm>
          <a:prstGeom prst="rect">
            <a:avLst/>
          </a:prstGeom>
          <a:noFill/>
          <a:ln w="381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1 COR</a:t>
            </a:r>
          </a:p>
        </p:txBody>
      </p:sp>
      <p:sp>
        <p:nvSpPr>
          <p:cNvPr id="105500" name="Text Box 28"/>
          <p:cNvSpPr txBox="1">
            <a:spLocks noChangeArrowheads="1"/>
          </p:cNvSpPr>
          <p:nvPr/>
        </p:nvSpPr>
        <p:spPr bwMode="auto">
          <a:xfrm>
            <a:off x="1317625" y="2787650"/>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Conducta cristiana en la iglesia</a:t>
            </a:r>
          </a:p>
        </p:txBody>
      </p:sp>
      <p:sp>
        <p:nvSpPr>
          <p:cNvPr id="105501" name="Text Box 29"/>
          <p:cNvSpPr txBox="1">
            <a:spLocks noChangeArrowheads="1"/>
          </p:cNvSpPr>
          <p:nvPr/>
        </p:nvSpPr>
        <p:spPr bwMode="auto">
          <a:xfrm>
            <a:off x="1249363" y="3746500"/>
            <a:ext cx="977900"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1:2</a:t>
            </a:r>
          </a:p>
        </p:txBody>
      </p:sp>
      <p:sp>
        <p:nvSpPr>
          <p:cNvPr id="105502" name="AutoShape 30" descr="75%"/>
          <p:cNvSpPr>
            <a:spLocks noChangeArrowheads="1"/>
          </p:cNvSpPr>
          <p:nvPr/>
        </p:nvSpPr>
        <p:spPr bwMode="auto">
          <a:xfrm>
            <a:off x="5538788" y="2365375"/>
            <a:ext cx="722312" cy="1347788"/>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03" name="Text Box 31"/>
          <p:cNvSpPr txBox="1">
            <a:spLocks noChangeArrowheads="1"/>
          </p:cNvSpPr>
          <p:nvPr/>
        </p:nvSpPr>
        <p:spPr bwMode="auto">
          <a:xfrm>
            <a:off x="5481638" y="2406650"/>
            <a:ext cx="854075" cy="207963"/>
          </a:xfrm>
          <a:prstGeom prst="rect">
            <a:avLst/>
          </a:prstGeom>
          <a:noFill/>
          <a:ln w="381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r>
              <a:rPr lang="es-ES" sz="800" b="1">
                <a:latin typeface="Helvetica" pitchFamily="1" charset="0"/>
                <a:ea typeface="ＭＳ Ｐゴシック" pitchFamily="1" charset="-128"/>
                <a:cs typeface="ＭＳ Ｐゴシック" pitchFamily="1" charset="-128"/>
              </a:rPr>
              <a:t>Colosenses</a:t>
            </a:r>
          </a:p>
        </p:txBody>
      </p:sp>
      <p:sp>
        <p:nvSpPr>
          <p:cNvPr id="105504" name="Text Box 32"/>
          <p:cNvSpPr txBox="1">
            <a:spLocks noChangeArrowheads="1"/>
          </p:cNvSpPr>
          <p:nvPr/>
        </p:nvSpPr>
        <p:spPr bwMode="auto">
          <a:xfrm>
            <a:off x="5400675" y="2728913"/>
            <a:ext cx="1019175" cy="836612"/>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900" b="1" smtClean="0">
                <a:latin typeface="Helvetica" charset="0"/>
              </a:rPr>
              <a:t>JESU-   CRISTO: Totalmente suficiente</a:t>
            </a:r>
          </a:p>
          <a:p>
            <a:pPr algn="ctr">
              <a:spcBef>
                <a:spcPct val="50000"/>
              </a:spcBef>
              <a:defRPr/>
            </a:pPr>
            <a:endParaRPr lang="es-ES" sz="900" b="1" smtClean="0">
              <a:latin typeface="Helvetica" charset="0"/>
            </a:endParaRPr>
          </a:p>
        </p:txBody>
      </p:sp>
      <p:sp>
        <p:nvSpPr>
          <p:cNvPr id="105505" name="Text Box 33"/>
          <p:cNvSpPr txBox="1">
            <a:spLocks noChangeArrowheads="1"/>
          </p:cNvSpPr>
          <p:nvPr/>
        </p:nvSpPr>
        <p:spPr bwMode="auto">
          <a:xfrm>
            <a:off x="5419725" y="3730625"/>
            <a:ext cx="974725"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2:10</a:t>
            </a:r>
          </a:p>
        </p:txBody>
      </p:sp>
      <p:sp>
        <p:nvSpPr>
          <p:cNvPr id="105506" name="AutoShape 34"/>
          <p:cNvSpPr>
            <a:spLocks noChangeArrowheads="1"/>
          </p:cNvSpPr>
          <p:nvPr/>
        </p:nvSpPr>
        <p:spPr bwMode="auto">
          <a:xfrm>
            <a:off x="552450" y="6318250"/>
            <a:ext cx="722313" cy="1347788"/>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07" name="Text Box 35"/>
          <p:cNvSpPr txBox="1">
            <a:spLocks noChangeArrowheads="1"/>
          </p:cNvSpPr>
          <p:nvPr/>
        </p:nvSpPr>
        <p:spPr bwMode="auto">
          <a:xfrm>
            <a:off x="484188" y="6386513"/>
            <a:ext cx="854075"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Santiago</a:t>
            </a:r>
          </a:p>
        </p:txBody>
      </p:sp>
      <p:sp>
        <p:nvSpPr>
          <p:cNvPr id="105508" name="Text Box 36"/>
          <p:cNvSpPr txBox="1">
            <a:spLocks noChangeArrowheads="1"/>
          </p:cNvSpPr>
          <p:nvPr/>
        </p:nvSpPr>
        <p:spPr bwMode="auto">
          <a:xfrm>
            <a:off x="563563" y="6561138"/>
            <a:ext cx="715962" cy="1177925"/>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La fe obrando en la vida cotidiana_________ _________</a:t>
            </a:r>
          </a:p>
        </p:txBody>
      </p:sp>
      <p:sp>
        <p:nvSpPr>
          <p:cNvPr id="105509" name="Text Box 37"/>
          <p:cNvSpPr txBox="1">
            <a:spLocks noChangeArrowheads="1"/>
          </p:cNvSpPr>
          <p:nvPr/>
        </p:nvSpPr>
        <p:spPr bwMode="auto">
          <a:xfrm>
            <a:off x="441325" y="7673975"/>
            <a:ext cx="977900"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u="sng">
                <a:latin typeface="Helvetica" pitchFamily="1" charset="0"/>
                <a:ea typeface="ＭＳ Ｐゴシック" pitchFamily="1" charset="-128"/>
                <a:cs typeface="ＭＳ Ｐゴシック" pitchFamily="1" charset="-128"/>
              </a:rPr>
              <a:t>2:26</a:t>
            </a:r>
          </a:p>
        </p:txBody>
      </p:sp>
      <p:sp>
        <p:nvSpPr>
          <p:cNvPr id="105510" name="AutoShape 38" descr="Wide downward diagonal"/>
          <p:cNvSpPr>
            <a:spLocks noChangeArrowheads="1"/>
          </p:cNvSpPr>
          <p:nvPr/>
        </p:nvSpPr>
        <p:spPr bwMode="auto">
          <a:xfrm>
            <a:off x="1377950" y="6327775"/>
            <a:ext cx="722313" cy="1333500"/>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11" name="Text Box 39"/>
          <p:cNvSpPr txBox="1">
            <a:spLocks noChangeArrowheads="1"/>
          </p:cNvSpPr>
          <p:nvPr/>
        </p:nvSpPr>
        <p:spPr bwMode="auto">
          <a:xfrm>
            <a:off x="1287463" y="6394450"/>
            <a:ext cx="854075"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1 Pedro</a:t>
            </a:r>
          </a:p>
        </p:txBody>
      </p:sp>
      <p:sp>
        <p:nvSpPr>
          <p:cNvPr id="105512" name="Text Box 40"/>
          <p:cNvSpPr txBox="1">
            <a:spLocks noChangeArrowheads="1"/>
          </p:cNvSpPr>
          <p:nvPr/>
        </p:nvSpPr>
        <p:spPr bwMode="auto">
          <a:xfrm>
            <a:off x="1301750" y="6751638"/>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La vida y deberes cristianos</a:t>
            </a:r>
          </a:p>
        </p:txBody>
      </p:sp>
      <p:sp>
        <p:nvSpPr>
          <p:cNvPr id="105513" name="Text Box 41"/>
          <p:cNvSpPr txBox="1">
            <a:spLocks noChangeArrowheads="1"/>
          </p:cNvSpPr>
          <p:nvPr/>
        </p:nvSpPr>
        <p:spPr bwMode="auto">
          <a:xfrm>
            <a:off x="1284288" y="7672388"/>
            <a:ext cx="977900"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2:7</a:t>
            </a:r>
          </a:p>
        </p:txBody>
      </p:sp>
      <p:sp>
        <p:nvSpPr>
          <p:cNvPr id="105514" name="AutoShape 42" descr="Wide downward diagonal"/>
          <p:cNvSpPr>
            <a:spLocks noChangeArrowheads="1"/>
          </p:cNvSpPr>
          <p:nvPr/>
        </p:nvSpPr>
        <p:spPr bwMode="auto">
          <a:xfrm>
            <a:off x="2212975" y="6323013"/>
            <a:ext cx="722313" cy="1347787"/>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15" name="Text Box 43"/>
          <p:cNvSpPr txBox="1">
            <a:spLocks noChangeArrowheads="1"/>
          </p:cNvSpPr>
          <p:nvPr/>
        </p:nvSpPr>
        <p:spPr bwMode="auto">
          <a:xfrm>
            <a:off x="2136775" y="6392863"/>
            <a:ext cx="855663"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2 Pedro</a:t>
            </a:r>
          </a:p>
        </p:txBody>
      </p:sp>
      <p:sp>
        <p:nvSpPr>
          <p:cNvPr id="105516" name="Text Box 44"/>
          <p:cNvSpPr txBox="1">
            <a:spLocks noChangeArrowheads="1"/>
          </p:cNvSpPr>
          <p:nvPr/>
        </p:nvSpPr>
        <p:spPr bwMode="auto">
          <a:xfrm>
            <a:off x="2192338" y="6750050"/>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Falsos maestros en la iglesia</a:t>
            </a:r>
          </a:p>
        </p:txBody>
      </p:sp>
      <p:sp>
        <p:nvSpPr>
          <p:cNvPr id="105517" name="Text Box 45"/>
          <p:cNvSpPr txBox="1">
            <a:spLocks noChangeArrowheads="1"/>
          </p:cNvSpPr>
          <p:nvPr/>
        </p:nvSpPr>
        <p:spPr bwMode="auto">
          <a:xfrm>
            <a:off x="2117725" y="7677150"/>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2:1</a:t>
            </a:r>
          </a:p>
        </p:txBody>
      </p:sp>
      <p:sp>
        <p:nvSpPr>
          <p:cNvPr id="105518" name="AutoShape 46" descr="Wide downward diagonal"/>
          <p:cNvSpPr>
            <a:spLocks noChangeArrowheads="1"/>
          </p:cNvSpPr>
          <p:nvPr/>
        </p:nvSpPr>
        <p:spPr bwMode="auto">
          <a:xfrm>
            <a:off x="3038475" y="6321425"/>
            <a:ext cx="722313" cy="1347788"/>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19" name="Text Box 47"/>
          <p:cNvSpPr txBox="1">
            <a:spLocks noChangeArrowheads="1"/>
          </p:cNvSpPr>
          <p:nvPr/>
        </p:nvSpPr>
        <p:spPr bwMode="auto">
          <a:xfrm>
            <a:off x="2963863" y="6392863"/>
            <a:ext cx="854075"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1 Juan</a:t>
            </a:r>
          </a:p>
        </p:txBody>
      </p:sp>
      <p:sp>
        <p:nvSpPr>
          <p:cNvPr id="105520" name="Text Box 48"/>
          <p:cNvSpPr txBox="1">
            <a:spLocks noChangeArrowheads="1"/>
          </p:cNvSpPr>
          <p:nvPr/>
        </p:nvSpPr>
        <p:spPr bwMode="auto">
          <a:xfrm>
            <a:off x="2978150" y="6542088"/>
            <a:ext cx="854075" cy="904875"/>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La salvación asegurada; cuidado con los  falsos maestros</a:t>
            </a:r>
          </a:p>
        </p:txBody>
      </p:sp>
      <p:sp>
        <p:nvSpPr>
          <p:cNvPr id="105521" name="Text Box 49"/>
          <p:cNvSpPr txBox="1">
            <a:spLocks noChangeArrowheads="1"/>
          </p:cNvSpPr>
          <p:nvPr/>
        </p:nvSpPr>
        <p:spPr bwMode="auto">
          <a:xfrm>
            <a:off x="2952750" y="7672388"/>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5:13</a:t>
            </a:r>
          </a:p>
        </p:txBody>
      </p:sp>
      <p:sp>
        <p:nvSpPr>
          <p:cNvPr id="105522" name="AutoShape 50" descr="Wide downward diagonal"/>
          <p:cNvSpPr>
            <a:spLocks noChangeArrowheads="1"/>
          </p:cNvSpPr>
          <p:nvPr/>
        </p:nvSpPr>
        <p:spPr bwMode="auto">
          <a:xfrm>
            <a:off x="3865563" y="6321425"/>
            <a:ext cx="720725" cy="1347788"/>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23" name="Text Box 51"/>
          <p:cNvSpPr txBox="1">
            <a:spLocks noChangeArrowheads="1"/>
          </p:cNvSpPr>
          <p:nvPr/>
        </p:nvSpPr>
        <p:spPr bwMode="auto">
          <a:xfrm>
            <a:off x="3802063" y="6392863"/>
            <a:ext cx="854075"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2 Juan</a:t>
            </a:r>
          </a:p>
        </p:txBody>
      </p:sp>
      <p:sp>
        <p:nvSpPr>
          <p:cNvPr id="105524" name="Text Box 52"/>
          <p:cNvSpPr txBox="1">
            <a:spLocks noChangeArrowheads="1"/>
          </p:cNvSpPr>
          <p:nvPr/>
        </p:nvSpPr>
        <p:spPr bwMode="auto">
          <a:xfrm>
            <a:off x="3789363" y="6683375"/>
            <a:ext cx="852487" cy="631825"/>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Andar según lo ordenado por Cristo</a:t>
            </a:r>
          </a:p>
        </p:txBody>
      </p:sp>
      <p:sp>
        <p:nvSpPr>
          <p:cNvPr id="105525" name="Text Box 53"/>
          <p:cNvSpPr txBox="1">
            <a:spLocks noChangeArrowheads="1"/>
          </p:cNvSpPr>
          <p:nvPr/>
        </p:nvSpPr>
        <p:spPr bwMode="auto">
          <a:xfrm>
            <a:off x="3756025" y="7681913"/>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v. 3</a:t>
            </a:r>
          </a:p>
        </p:txBody>
      </p:sp>
      <p:sp>
        <p:nvSpPr>
          <p:cNvPr id="105526" name="AutoShape 54" descr="Wide downward diagonal"/>
          <p:cNvSpPr>
            <a:spLocks noChangeArrowheads="1"/>
          </p:cNvSpPr>
          <p:nvPr/>
        </p:nvSpPr>
        <p:spPr bwMode="auto">
          <a:xfrm>
            <a:off x="5540375" y="6311900"/>
            <a:ext cx="722313" cy="1349375"/>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27" name="Text Box 55"/>
          <p:cNvSpPr txBox="1">
            <a:spLocks noChangeArrowheads="1"/>
          </p:cNvSpPr>
          <p:nvPr/>
        </p:nvSpPr>
        <p:spPr bwMode="auto">
          <a:xfrm>
            <a:off x="5445125" y="6408738"/>
            <a:ext cx="854075"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Judas</a:t>
            </a:r>
          </a:p>
        </p:txBody>
      </p:sp>
      <p:sp>
        <p:nvSpPr>
          <p:cNvPr id="105528" name="Text Box 56"/>
          <p:cNvSpPr txBox="1">
            <a:spLocks noChangeArrowheads="1"/>
          </p:cNvSpPr>
          <p:nvPr/>
        </p:nvSpPr>
        <p:spPr bwMode="auto">
          <a:xfrm>
            <a:off x="5486400" y="6789738"/>
            <a:ext cx="854075" cy="358775"/>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Contender por la fe</a:t>
            </a:r>
          </a:p>
        </p:txBody>
      </p:sp>
      <p:sp>
        <p:nvSpPr>
          <p:cNvPr id="105529" name="Text Box 57"/>
          <p:cNvSpPr txBox="1">
            <a:spLocks noChangeArrowheads="1"/>
          </p:cNvSpPr>
          <p:nvPr/>
        </p:nvSpPr>
        <p:spPr bwMode="auto">
          <a:xfrm>
            <a:off x="5419725" y="7672388"/>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vv. 20-21</a:t>
            </a:r>
          </a:p>
        </p:txBody>
      </p:sp>
      <p:sp>
        <p:nvSpPr>
          <p:cNvPr id="105530" name="AutoShape 58" descr="Wide downward diagonal"/>
          <p:cNvSpPr>
            <a:spLocks noChangeArrowheads="1"/>
          </p:cNvSpPr>
          <p:nvPr/>
        </p:nvSpPr>
        <p:spPr bwMode="auto">
          <a:xfrm>
            <a:off x="4708525" y="6332538"/>
            <a:ext cx="722313" cy="1331912"/>
          </a:xfrm>
          <a:prstGeom prst="roundRect">
            <a:avLst>
              <a:gd name="adj" fmla="val 16667"/>
            </a:avLst>
          </a:prstGeom>
          <a:noFill/>
          <a:ln w="38100">
            <a:solidFill>
              <a:schemeClr val="tx1"/>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31" name="Text Box 59"/>
          <p:cNvSpPr txBox="1">
            <a:spLocks noChangeArrowheads="1"/>
          </p:cNvSpPr>
          <p:nvPr/>
        </p:nvSpPr>
        <p:spPr bwMode="auto">
          <a:xfrm>
            <a:off x="4640263" y="6411913"/>
            <a:ext cx="852487"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3 Juan</a:t>
            </a:r>
          </a:p>
        </p:txBody>
      </p:sp>
      <p:sp>
        <p:nvSpPr>
          <p:cNvPr id="105532" name="Text Box 60"/>
          <p:cNvSpPr txBox="1">
            <a:spLocks noChangeArrowheads="1"/>
          </p:cNvSpPr>
          <p:nvPr/>
        </p:nvSpPr>
        <p:spPr bwMode="auto">
          <a:xfrm>
            <a:off x="4651375" y="6726238"/>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Autoridad apostólica de Juan</a:t>
            </a:r>
          </a:p>
        </p:txBody>
      </p:sp>
      <p:sp>
        <p:nvSpPr>
          <p:cNvPr id="105533" name="Text Box 61"/>
          <p:cNvSpPr txBox="1">
            <a:spLocks noChangeArrowheads="1"/>
          </p:cNvSpPr>
          <p:nvPr/>
        </p:nvSpPr>
        <p:spPr bwMode="auto">
          <a:xfrm>
            <a:off x="4597400" y="7680325"/>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vv.4, 11</a:t>
            </a:r>
          </a:p>
        </p:txBody>
      </p:sp>
      <p:sp>
        <p:nvSpPr>
          <p:cNvPr id="105536" name="AutoShape 64" descr="75%"/>
          <p:cNvSpPr>
            <a:spLocks noChangeArrowheads="1"/>
          </p:cNvSpPr>
          <p:nvPr/>
        </p:nvSpPr>
        <p:spPr bwMode="auto">
          <a:xfrm>
            <a:off x="552450" y="4389438"/>
            <a:ext cx="722313" cy="1347787"/>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37" name="Text Box 65"/>
          <p:cNvSpPr txBox="1">
            <a:spLocks noChangeArrowheads="1"/>
          </p:cNvSpPr>
          <p:nvPr/>
        </p:nvSpPr>
        <p:spPr bwMode="auto">
          <a:xfrm>
            <a:off x="498475" y="4437063"/>
            <a:ext cx="852488"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1 Tes</a:t>
            </a:r>
          </a:p>
        </p:txBody>
      </p:sp>
      <p:sp>
        <p:nvSpPr>
          <p:cNvPr id="105538" name="Text Box 66"/>
          <p:cNvSpPr txBox="1">
            <a:spLocks noChangeArrowheads="1"/>
          </p:cNvSpPr>
          <p:nvPr/>
        </p:nvSpPr>
        <p:spPr bwMode="auto">
          <a:xfrm>
            <a:off x="479425" y="4803775"/>
            <a:ext cx="855663" cy="700088"/>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900" b="1" smtClean="0">
                <a:latin typeface="Helvetica" charset="0"/>
              </a:rPr>
              <a:t>Sucesos de los últimos días</a:t>
            </a:r>
          </a:p>
          <a:p>
            <a:pPr algn="ctr">
              <a:spcBef>
                <a:spcPct val="50000"/>
              </a:spcBef>
              <a:defRPr/>
            </a:pPr>
            <a:endParaRPr lang="es-ES" sz="900" b="1" smtClean="0">
              <a:latin typeface="Helvetica" charset="0"/>
            </a:endParaRPr>
          </a:p>
        </p:txBody>
      </p:sp>
      <p:sp>
        <p:nvSpPr>
          <p:cNvPr id="105539" name="Text Box 67"/>
          <p:cNvSpPr txBox="1">
            <a:spLocks noChangeArrowheads="1"/>
          </p:cNvSpPr>
          <p:nvPr/>
        </p:nvSpPr>
        <p:spPr bwMode="auto">
          <a:xfrm>
            <a:off x="431800" y="5745163"/>
            <a:ext cx="974725"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0</a:t>
            </a:r>
          </a:p>
        </p:txBody>
      </p:sp>
      <p:sp>
        <p:nvSpPr>
          <p:cNvPr id="105540" name="AutoShape 68" descr="75%"/>
          <p:cNvSpPr>
            <a:spLocks noChangeArrowheads="1"/>
          </p:cNvSpPr>
          <p:nvPr/>
        </p:nvSpPr>
        <p:spPr bwMode="auto">
          <a:xfrm>
            <a:off x="1376363" y="4400550"/>
            <a:ext cx="722312" cy="1330325"/>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41" name="Text Box 69"/>
          <p:cNvSpPr txBox="1">
            <a:spLocks noChangeArrowheads="1"/>
          </p:cNvSpPr>
          <p:nvPr/>
        </p:nvSpPr>
        <p:spPr bwMode="auto">
          <a:xfrm>
            <a:off x="1309688" y="4443413"/>
            <a:ext cx="855662"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2 Tes</a:t>
            </a:r>
          </a:p>
        </p:txBody>
      </p:sp>
      <p:sp>
        <p:nvSpPr>
          <p:cNvPr id="105542" name="Text Box 70"/>
          <p:cNvSpPr txBox="1">
            <a:spLocks noChangeArrowheads="1"/>
          </p:cNvSpPr>
          <p:nvPr/>
        </p:nvSpPr>
        <p:spPr bwMode="auto">
          <a:xfrm>
            <a:off x="1309688" y="4810125"/>
            <a:ext cx="852487"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El venidero día del Señor</a:t>
            </a:r>
          </a:p>
        </p:txBody>
      </p:sp>
      <p:sp>
        <p:nvSpPr>
          <p:cNvPr id="105543" name="Text Box 71"/>
          <p:cNvSpPr txBox="1">
            <a:spLocks noChangeArrowheads="1"/>
          </p:cNvSpPr>
          <p:nvPr/>
        </p:nvSpPr>
        <p:spPr bwMode="auto">
          <a:xfrm>
            <a:off x="1244600" y="5748338"/>
            <a:ext cx="974725"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1:6</a:t>
            </a:r>
          </a:p>
        </p:txBody>
      </p:sp>
      <p:sp>
        <p:nvSpPr>
          <p:cNvPr id="105544" name="AutoShape 72" descr="75%"/>
          <p:cNvSpPr>
            <a:spLocks noChangeArrowheads="1"/>
          </p:cNvSpPr>
          <p:nvPr/>
        </p:nvSpPr>
        <p:spPr bwMode="auto">
          <a:xfrm>
            <a:off x="2212975" y="4378325"/>
            <a:ext cx="722313" cy="1347788"/>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45" name="Text Box 73"/>
          <p:cNvSpPr txBox="1">
            <a:spLocks noChangeArrowheads="1"/>
          </p:cNvSpPr>
          <p:nvPr/>
        </p:nvSpPr>
        <p:spPr bwMode="auto">
          <a:xfrm>
            <a:off x="2136775" y="4795838"/>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dirty="0">
                <a:latin typeface="Helvetica" pitchFamily="1" charset="0"/>
                <a:ea typeface="ＭＳ Ｐゴシック" pitchFamily="1" charset="-128"/>
                <a:cs typeface="ＭＳ Ｐゴシック" pitchFamily="1" charset="-128"/>
              </a:rPr>
              <a:t>Orden adecuado en la iglesia</a:t>
            </a:r>
          </a:p>
        </p:txBody>
      </p:sp>
      <p:sp>
        <p:nvSpPr>
          <p:cNvPr id="105546" name="Text Box 74"/>
          <p:cNvSpPr txBox="1">
            <a:spLocks noChangeArrowheads="1"/>
          </p:cNvSpPr>
          <p:nvPr/>
        </p:nvSpPr>
        <p:spPr bwMode="auto">
          <a:xfrm>
            <a:off x="2155825" y="4440238"/>
            <a:ext cx="854075"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1 Timoteo</a:t>
            </a:r>
          </a:p>
        </p:txBody>
      </p:sp>
      <p:sp>
        <p:nvSpPr>
          <p:cNvPr id="105547" name="Text Box 75"/>
          <p:cNvSpPr txBox="1">
            <a:spLocks noChangeArrowheads="1"/>
          </p:cNvSpPr>
          <p:nvPr/>
        </p:nvSpPr>
        <p:spPr bwMode="auto">
          <a:xfrm>
            <a:off x="2100263" y="5746750"/>
            <a:ext cx="976312"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2:8</a:t>
            </a:r>
          </a:p>
        </p:txBody>
      </p:sp>
      <p:sp>
        <p:nvSpPr>
          <p:cNvPr id="105548" name="AutoShape 76" descr="75%"/>
          <p:cNvSpPr>
            <a:spLocks noChangeArrowheads="1"/>
          </p:cNvSpPr>
          <p:nvPr/>
        </p:nvSpPr>
        <p:spPr bwMode="auto">
          <a:xfrm>
            <a:off x="3038475" y="4378325"/>
            <a:ext cx="720725" cy="1352550"/>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49" name="Text Box 77"/>
          <p:cNvSpPr txBox="1">
            <a:spLocks noChangeArrowheads="1"/>
          </p:cNvSpPr>
          <p:nvPr/>
        </p:nvSpPr>
        <p:spPr bwMode="auto">
          <a:xfrm>
            <a:off x="2951163" y="4443413"/>
            <a:ext cx="854075"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2 Timoteo</a:t>
            </a:r>
          </a:p>
        </p:txBody>
      </p:sp>
      <p:sp>
        <p:nvSpPr>
          <p:cNvPr id="105550" name="Text Box 78"/>
          <p:cNvSpPr txBox="1">
            <a:spLocks noChangeArrowheads="1"/>
          </p:cNvSpPr>
          <p:nvPr/>
        </p:nvSpPr>
        <p:spPr bwMode="auto">
          <a:xfrm>
            <a:off x="2970213" y="4800600"/>
            <a:ext cx="854075" cy="700088"/>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900" b="1" smtClean="0">
                <a:latin typeface="Helvetica" charset="0"/>
              </a:rPr>
              <a:t>Cuidar el evangelio; predicar</a:t>
            </a:r>
          </a:p>
          <a:p>
            <a:pPr algn="ctr">
              <a:spcBef>
                <a:spcPct val="50000"/>
              </a:spcBef>
              <a:defRPr/>
            </a:pPr>
            <a:endParaRPr lang="es-ES" sz="900" b="1" smtClean="0">
              <a:latin typeface="Helvetica" charset="0"/>
            </a:endParaRPr>
          </a:p>
        </p:txBody>
      </p:sp>
      <p:sp>
        <p:nvSpPr>
          <p:cNvPr id="105551" name="Text Box 79"/>
          <p:cNvSpPr txBox="1">
            <a:spLocks noChangeArrowheads="1"/>
          </p:cNvSpPr>
          <p:nvPr/>
        </p:nvSpPr>
        <p:spPr bwMode="auto">
          <a:xfrm>
            <a:off x="2928938" y="5746750"/>
            <a:ext cx="974725"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1:13</a:t>
            </a:r>
          </a:p>
        </p:txBody>
      </p:sp>
      <p:sp>
        <p:nvSpPr>
          <p:cNvPr id="105552" name="AutoShape 80"/>
          <p:cNvSpPr>
            <a:spLocks noChangeArrowheads="1"/>
          </p:cNvSpPr>
          <p:nvPr/>
        </p:nvSpPr>
        <p:spPr bwMode="auto">
          <a:xfrm>
            <a:off x="3862388" y="4370388"/>
            <a:ext cx="720725" cy="1349375"/>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53" name="Text Box 81"/>
          <p:cNvSpPr txBox="1">
            <a:spLocks noChangeArrowheads="1"/>
          </p:cNvSpPr>
          <p:nvPr/>
        </p:nvSpPr>
        <p:spPr bwMode="auto">
          <a:xfrm>
            <a:off x="3786188" y="4410075"/>
            <a:ext cx="852487"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Tito</a:t>
            </a:r>
          </a:p>
        </p:txBody>
      </p:sp>
      <p:sp>
        <p:nvSpPr>
          <p:cNvPr id="105554" name="Text Box 82"/>
          <p:cNvSpPr txBox="1">
            <a:spLocks noChangeArrowheads="1"/>
          </p:cNvSpPr>
          <p:nvPr/>
        </p:nvSpPr>
        <p:spPr bwMode="auto">
          <a:xfrm>
            <a:off x="3805238" y="4811713"/>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Requisitos de los _________</a:t>
            </a:r>
          </a:p>
        </p:txBody>
      </p:sp>
      <p:sp>
        <p:nvSpPr>
          <p:cNvPr id="105555" name="Text Box 83"/>
          <p:cNvSpPr txBox="1">
            <a:spLocks noChangeArrowheads="1"/>
          </p:cNvSpPr>
          <p:nvPr/>
        </p:nvSpPr>
        <p:spPr bwMode="auto">
          <a:xfrm>
            <a:off x="3759200" y="5745163"/>
            <a:ext cx="976313"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u="sng">
                <a:latin typeface="Helvetica" pitchFamily="1" charset="0"/>
                <a:ea typeface="ＭＳ Ｐゴシック" pitchFamily="1" charset="-128"/>
                <a:cs typeface="ＭＳ Ｐゴシック" pitchFamily="1" charset="-128"/>
              </a:rPr>
              <a:t>2:1-2</a:t>
            </a:r>
          </a:p>
        </p:txBody>
      </p:sp>
      <p:sp>
        <p:nvSpPr>
          <p:cNvPr id="105556" name="AutoShape 84" descr="75%"/>
          <p:cNvSpPr>
            <a:spLocks noChangeArrowheads="1"/>
          </p:cNvSpPr>
          <p:nvPr/>
        </p:nvSpPr>
        <p:spPr bwMode="auto">
          <a:xfrm>
            <a:off x="4706938" y="4383088"/>
            <a:ext cx="720725" cy="1347787"/>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57" name="Text Box 85"/>
          <p:cNvSpPr txBox="1">
            <a:spLocks noChangeArrowheads="1"/>
          </p:cNvSpPr>
          <p:nvPr/>
        </p:nvSpPr>
        <p:spPr bwMode="auto">
          <a:xfrm>
            <a:off x="4645025" y="4427538"/>
            <a:ext cx="855663"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Filemón</a:t>
            </a:r>
          </a:p>
        </p:txBody>
      </p:sp>
      <p:sp>
        <p:nvSpPr>
          <p:cNvPr id="105558" name="Text Box 86"/>
          <p:cNvSpPr txBox="1">
            <a:spLocks noChangeArrowheads="1"/>
          </p:cNvSpPr>
          <p:nvPr/>
        </p:nvSpPr>
        <p:spPr bwMode="auto">
          <a:xfrm>
            <a:off x="4646613" y="4810125"/>
            <a:ext cx="854075" cy="49530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Aceptar a otros en en Cristo</a:t>
            </a:r>
          </a:p>
        </p:txBody>
      </p:sp>
      <p:sp>
        <p:nvSpPr>
          <p:cNvPr id="105559" name="Text Box 87"/>
          <p:cNvSpPr txBox="1">
            <a:spLocks noChangeArrowheads="1"/>
          </p:cNvSpPr>
          <p:nvPr/>
        </p:nvSpPr>
        <p:spPr bwMode="auto">
          <a:xfrm>
            <a:off x="4595813" y="5745163"/>
            <a:ext cx="977900"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a:latin typeface="Helvetica" pitchFamily="1" charset="0"/>
                <a:ea typeface="ＭＳ Ｐゴシック" pitchFamily="1" charset="-128"/>
                <a:cs typeface="ＭＳ Ｐゴシック" pitchFamily="1" charset="-128"/>
              </a:rPr>
              <a:t>v.17</a:t>
            </a:r>
          </a:p>
        </p:txBody>
      </p:sp>
      <p:sp>
        <p:nvSpPr>
          <p:cNvPr id="105560" name="AutoShape 88"/>
          <p:cNvSpPr>
            <a:spLocks noChangeArrowheads="1"/>
          </p:cNvSpPr>
          <p:nvPr/>
        </p:nvSpPr>
        <p:spPr bwMode="auto">
          <a:xfrm>
            <a:off x="5603875" y="4379913"/>
            <a:ext cx="722313" cy="1347787"/>
          </a:xfrm>
          <a:prstGeom prst="roundRect">
            <a:avLst>
              <a:gd name="adj" fmla="val 16667"/>
            </a:avLst>
          </a:prstGeom>
          <a:noFill/>
          <a:ln w="38100">
            <a:solidFill>
              <a:schemeClr val="tx1"/>
            </a:solidFill>
            <a:round/>
            <a:headEnd/>
            <a:tailEnd/>
          </a:ln>
          <a:effectLst>
            <a:outerShdw blurRad="63500" dist="74053" dir="1857825"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5561" name="Text Box 89"/>
          <p:cNvSpPr txBox="1">
            <a:spLocks noChangeArrowheads="1"/>
          </p:cNvSpPr>
          <p:nvPr/>
        </p:nvSpPr>
        <p:spPr bwMode="auto">
          <a:xfrm>
            <a:off x="5534025" y="4429125"/>
            <a:ext cx="855663" cy="2222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Hebreos</a:t>
            </a:r>
          </a:p>
        </p:txBody>
      </p:sp>
      <p:sp>
        <p:nvSpPr>
          <p:cNvPr id="105562" name="Text Box 90"/>
          <p:cNvSpPr txBox="1">
            <a:spLocks noChangeArrowheads="1"/>
          </p:cNvSpPr>
          <p:nvPr/>
        </p:nvSpPr>
        <p:spPr bwMode="auto">
          <a:xfrm>
            <a:off x="5454650" y="4749800"/>
            <a:ext cx="1019175" cy="768350"/>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900" b="1">
                <a:latin typeface="Helvetica" pitchFamily="1" charset="0"/>
                <a:ea typeface="ＭＳ Ｐゴシック" pitchFamily="1" charset="-128"/>
                <a:cs typeface="ＭＳ Ｐゴシック" pitchFamily="1" charset="-128"/>
              </a:rPr>
              <a:t>JESU-  CRISTO:</a:t>
            </a:r>
          </a:p>
          <a:p>
            <a:pPr algn="ctr" defTabSz="862013">
              <a:spcBef>
                <a:spcPct val="50000"/>
              </a:spcBef>
              <a:defRPr/>
            </a:pPr>
            <a:r>
              <a:rPr lang="es-ES" sz="900" b="1">
                <a:latin typeface="Helvetica" pitchFamily="1" charset="0"/>
                <a:ea typeface="ＭＳ Ｐゴシック" pitchFamily="1" charset="-128"/>
                <a:cs typeface="ＭＳ Ｐゴシック" pitchFamily="1" charset="-128"/>
              </a:rPr>
              <a:t>_________</a:t>
            </a:r>
          </a:p>
          <a:p>
            <a:pPr algn="ctr" defTabSz="862013">
              <a:spcBef>
                <a:spcPct val="50000"/>
              </a:spcBef>
              <a:defRPr/>
            </a:pPr>
            <a:r>
              <a:rPr lang="es-ES" sz="900" b="1">
                <a:latin typeface="Helvetica" pitchFamily="1" charset="0"/>
                <a:ea typeface="ＭＳ Ｐゴシック" pitchFamily="1" charset="-128"/>
                <a:cs typeface="ＭＳ Ｐゴシック" pitchFamily="1" charset="-128"/>
              </a:rPr>
              <a:t>_________</a:t>
            </a:r>
          </a:p>
        </p:txBody>
      </p:sp>
      <p:sp>
        <p:nvSpPr>
          <p:cNvPr id="105563" name="Text Box 91"/>
          <p:cNvSpPr txBox="1">
            <a:spLocks noChangeArrowheads="1"/>
          </p:cNvSpPr>
          <p:nvPr/>
        </p:nvSpPr>
        <p:spPr bwMode="auto">
          <a:xfrm>
            <a:off x="5497513" y="5753100"/>
            <a:ext cx="976312" cy="314325"/>
          </a:xfrm>
          <a:prstGeom prst="rect">
            <a:avLst/>
          </a:prstGeom>
          <a:noFill/>
          <a:ln w="12700">
            <a:noFill/>
            <a:miter lim="800000"/>
            <a:headEnd/>
            <a:tailEnd/>
          </a:ln>
          <a:effectLst>
            <a:outerShdw blurRad="63500" dist="29783" dir="1514402" algn="ctr" rotWithShape="0">
              <a:schemeClr val="bg1">
                <a:alpha val="74998"/>
              </a:schemeClr>
            </a:outerShdw>
          </a:effectLst>
        </p:spPr>
        <p:txBody>
          <a:bodyPr lIns="86173" tIns="43087" rIns="86173" bIns="43087">
            <a:spAutoFit/>
          </a:bodyPr>
          <a:lstStyle/>
          <a:p>
            <a:pPr algn="ctr" defTabSz="862013">
              <a:spcBef>
                <a:spcPct val="50000"/>
              </a:spcBef>
              <a:defRPr/>
            </a:pPr>
            <a:r>
              <a:rPr lang="es-ES" sz="1500" b="1" u="sng">
                <a:latin typeface="Helvetica" pitchFamily="1" charset="0"/>
                <a:ea typeface="ＭＳ Ｐゴシック" pitchFamily="1" charset="-128"/>
                <a:cs typeface="ＭＳ Ｐゴシック" pitchFamily="1" charset="-128"/>
              </a:rPr>
              <a:t>1:4</a:t>
            </a:r>
          </a:p>
        </p:txBody>
      </p:sp>
      <p:sp>
        <p:nvSpPr>
          <p:cNvPr id="93275" name="Line 92"/>
          <p:cNvSpPr>
            <a:spLocks noChangeShapeType="1"/>
          </p:cNvSpPr>
          <p:nvPr/>
        </p:nvSpPr>
        <p:spPr bwMode="auto">
          <a:xfrm>
            <a:off x="382588" y="6097588"/>
            <a:ext cx="515937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76" name="Line 93"/>
          <p:cNvSpPr>
            <a:spLocks noChangeShapeType="1"/>
          </p:cNvSpPr>
          <p:nvPr/>
        </p:nvSpPr>
        <p:spPr bwMode="auto">
          <a:xfrm>
            <a:off x="5478463" y="4121150"/>
            <a:ext cx="973137"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77" name="Line 94"/>
          <p:cNvSpPr>
            <a:spLocks noChangeShapeType="1"/>
          </p:cNvSpPr>
          <p:nvPr/>
        </p:nvSpPr>
        <p:spPr bwMode="auto">
          <a:xfrm>
            <a:off x="5510213" y="4113213"/>
            <a:ext cx="0" cy="201771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67" name="Text Box 95"/>
          <p:cNvSpPr txBox="1">
            <a:spLocks noChangeArrowheads="1"/>
          </p:cNvSpPr>
          <p:nvPr/>
        </p:nvSpPr>
        <p:spPr bwMode="auto">
          <a:xfrm>
            <a:off x="201613" y="1019175"/>
            <a:ext cx="6477000" cy="720725"/>
          </a:xfrm>
          <a:prstGeom prst="rect">
            <a:avLst/>
          </a:prstGeom>
          <a:noFill/>
          <a:ln w="9525">
            <a:noFill/>
            <a:miter lim="800000"/>
            <a:headEnd/>
            <a:tailEnd/>
          </a:ln>
          <a:effectLst>
            <a:outerShdw blurRad="63500" dist="53882" dir="2700000" algn="ctr" rotWithShape="0">
              <a:srgbClr val="B3B3B3">
                <a:alpha val="74998"/>
              </a:srgbClr>
            </a:outerShdw>
          </a:effectLst>
        </p:spPr>
        <p:txBody>
          <a:bodyPr lIns="86173" tIns="43087" rIns="86173" bIns="43087">
            <a:spAutoFit/>
          </a:bodyPr>
          <a:lstStyle/>
          <a:p>
            <a:pPr algn="ctr" defTabSz="862013">
              <a:lnSpc>
                <a:spcPct val="80000"/>
              </a:lnSpc>
              <a:spcBef>
                <a:spcPct val="50000"/>
              </a:spcBef>
              <a:defRPr/>
            </a:pPr>
            <a:r>
              <a:rPr lang="es-ES" sz="2600" b="1" i="1">
                <a:latin typeface="Arial" pitchFamily="1" charset="0"/>
                <a:ea typeface="ＭＳ Ｐゴシック" pitchFamily="1" charset="-128"/>
                <a:cs typeface="ＭＳ Ｐゴシック" pitchFamily="1" charset="-128"/>
              </a:rPr>
              <a:t>Temas fundamentales de “las epístolas”</a:t>
            </a:r>
            <a:r>
              <a:rPr lang="es-ES" sz="3000" b="1" i="1">
                <a:latin typeface="Arial" pitchFamily="1" charset="0"/>
                <a:ea typeface="ＭＳ Ｐゴシック" pitchFamily="1" charset="-128"/>
                <a:cs typeface="ＭＳ Ｐゴシック" pitchFamily="1" charset="-128"/>
              </a:rPr>
              <a:t> </a:t>
            </a:r>
          </a:p>
        </p:txBody>
      </p:sp>
      <p:sp>
        <p:nvSpPr>
          <p:cNvPr id="93279" name="Text Box 96"/>
          <p:cNvSpPr txBox="1">
            <a:spLocks noChangeArrowheads="1"/>
          </p:cNvSpPr>
          <p:nvPr/>
        </p:nvSpPr>
        <p:spPr bwMode="auto">
          <a:xfrm>
            <a:off x="5954713" y="123825"/>
            <a:ext cx="6286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26a</a:t>
            </a:r>
          </a:p>
        </p:txBody>
      </p:sp>
      <p:sp>
        <p:nvSpPr>
          <p:cNvPr id="93280" name="Text Box 98"/>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93281" name="Text Box 99"/>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15888" y="8739188"/>
            <a:ext cx="990600" cy="204787"/>
          </a:xfrm>
          <a:prstGeom prst="rect">
            <a:avLst/>
          </a:prstGeom>
          <a:noFill/>
          <a:ln w="38100">
            <a:noFill/>
            <a:miter lim="800000"/>
            <a:headEnd/>
            <a:tailEnd/>
          </a:ln>
          <a:effectLst>
            <a:outerShdw blurRad="63500" dist="29783" dir="1514402" algn="ctr" rotWithShape="0">
              <a:schemeClr val="bg1">
                <a:alpha val="74998"/>
              </a:schemeClr>
            </a:outerShdw>
          </a:effectLst>
        </p:spPr>
        <p:txBody>
          <a:bodyPr lIns="85275" tIns="41890" rIns="85275" bIns="41890">
            <a:spAutoFit/>
          </a:bodyPr>
          <a:lstStyle/>
          <a:p>
            <a:pPr defTabSz="862013">
              <a:spcBef>
                <a:spcPct val="50000"/>
              </a:spcBef>
              <a:defRPr/>
            </a:pPr>
            <a:endParaRPr lang="es-ES" sz="800">
              <a:latin typeface="Helvetica" pitchFamily="1" charset="0"/>
              <a:ea typeface="ＭＳ Ｐゴシック" pitchFamily="1" charset="-128"/>
              <a:cs typeface="ＭＳ Ｐゴシック" pitchFamily="1" charset="-128"/>
            </a:endParaRPr>
          </a:p>
        </p:txBody>
      </p:sp>
      <p:sp>
        <p:nvSpPr>
          <p:cNvPr id="107523" name="Line 3"/>
          <p:cNvSpPr>
            <a:spLocks noChangeShapeType="1"/>
          </p:cNvSpPr>
          <p:nvPr/>
        </p:nvSpPr>
        <p:spPr bwMode="auto">
          <a:xfrm>
            <a:off x="2143125" y="627063"/>
            <a:ext cx="4351338" cy="0"/>
          </a:xfrm>
          <a:prstGeom prst="line">
            <a:avLst/>
          </a:prstGeom>
          <a:noFill/>
          <a:ln w="38100">
            <a:noFill/>
            <a:round/>
            <a:headEnd/>
            <a:tailEnd/>
          </a:ln>
          <a:effectLst>
            <a:outerShdw blurRad="63500" dist="29783" dir="1514402" algn="ctr" rotWithShape="0">
              <a:schemeClr val="bg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7524" name="Text Box 4"/>
          <p:cNvSpPr txBox="1">
            <a:spLocks noChangeArrowheads="1"/>
          </p:cNvSpPr>
          <p:nvPr/>
        </p:nvSpPr>
        <p:spPr bwMode="auto">
          <a:xfrm>
            <a:off x="6554788" y="69850"/>
            <a:ext cx="236537" cy="344488"/>
          </a:xfrm>
          <a:prstGeom prst="rect">
            <a:avLst/>
          </a:prstGeom>
          <a:noFill/>
          <a:ln w="12700">
            <a:noFill/>
            <a:miter lim="800000"/>
            <a:headEnd/>
            <a:tailEnd/>
          </a:ln>
          <a:effectLst>
            <a:outerShdw blurRad="63500" dist="29783" dir="1514402" algn="ctr" rotWithShape="0">
              <a:schemeClr val="bg1">
                <a:alpha val="74998"/>
              </a:schemeClr>
            </a:outerShdw>
          </a:effectLst>
        </p:spPr>
        <p:txBody>
          <a:bodyPr wrap="none" lIns="86173" tIns="43087" rIns="86173" bIns="43087" anchor="ctr">
            <a:spAutoFit/>
          </a:bodyPr>
          <a:lstStyle/>
          <a:p>
            <a:pPr algn="ctr" defTabSz="862013">
              <a:spcBef>
                <a:spcPct val="50000"/>
              </a:spcBef>
              <a:defRPr/>
            </a:pPr>
            <a:r>
              <a:rPr lang="es-ES" sz="1700">
                <a:latin typeface="Comic Sans MS" pitchFamily="1" charset="0"/>
                <a:ea typeface="ＭＳ Ｐゴシック" pitchFamily="1" charset="-128"/>
                <a:cs typeface="ＭＳ Ｐゴシック" pitchFamily="1" charset="-128"/>
              </a:rPr>
              <a:t> </a:t>
            </a:r>
          </a:p>
        </p:txBody>
      </p:sp>
      <p:sp>
        <p:nvSpPr>
          <p:cNvPr id="107525" name="Text Box 5"/>
          <p:cNvSpPr txBox="1">
            <a:spLocks noChangeArrowheads="1"/>
          </p:cNvSpPr>
          <p:nvPr/>
        </p:nvSpPr>
        <p:spPr bwMode="auto">
          <a:xfrm>
            <a:off x="3484563" y="295275"/>
            <a:ext cx="1168400" cy="665163"/>
          </a:xfrm>
          <a:prstGeom prst="rect">
            <a:avLst/>
          </a:prstGeom>
          <a:noFill/>
          <a:ln w="12700">
            <a:noFill/>
            <a:miter lim="800000"/>
            <a:headEnd/>
            <a:tailEnd/>
          </a:ln>
          <a:effectLst>
            <a:outerShdw blurRad="63500" dist="38099" dir="2700000" algn="ctr" rotWithShape="0">
              <a:schemeClr val="bg1">
                <a:alpha val="74998"/>
              </a:schemeClr>
            </a:outerShdw>
          </a:effectLst>
        </p:spPr>
        <p:txBody>
          <a:bodyPr lIns="86173" tIns="43087" rIns="86173" bIns="43087">
            <a:spAutoFit/>
          </a:bodyPr>
          <a:lstStyle/>
          <a:p>
            <a:pPr algn="ctr" defTabSz="862013">
              <a:spcBef>
                <a:spcPct val="50000"/>
              </a:spcBef>
              <a:defRPr/>
            </a:pPr>
            <a:endParaRPr lang="es-ES" sz="3800" b="1">
              <a:latin typeface="Wingdings 2" pitchFamily="1" charset="2"/>
              <a:ea typeface="ＭＳ Ｐゴシック" pitchFamily="1" charset="-128"/>
              <a:cs typeface="ＭＳ Ｐゴシック" pitchFamily="1" charset="-128"/>
            </a:endParaRPr>
          </a:p>
        </p:txBody>
      </p:sp>
      <p:sp>
        <p:nvSpPr>
          <p:cNvPr id="107526" name="Text Box 6"/>
          <p:cNvSpPr txBox="1">
            <a:spLocks noChangeArrowheads="1"/>
          </p:cNvSpPr>
          <p:nvPr/>
        </p:nvSpPr>
        <p:spPr bwMode="auto">
          <a:xfrm>
            <a:off x="1760538" y="862013"/>
            <a:ext cx="4897437" cy="344487"/>
          </a:xfrm>
          <a:prstGeom prst="rect">
            <a:avLst/>
          </a:prstGeom>
          <a:noFill/>
          <a:ln w="9525">
            <a:noFill/>
            <a:miter lim="800000"/>
            <a:headEnd/>
            <a:tailEnd/>
          </a:ln>
          <a:effectLst>
            <a:outerShdw blurRad="63500" dist="53882" dir="2700000" algn="ctr" rotWithShape="0">
              <a:srgbClr val="B3B3B3">
                <a:alpha val="74998"/>
              </a:srgbClr>
            </a:outerShdw>
          </a:effectLst>
        </p:spPr>
        <p:txBody>
          <a:bodyPr lIns="86173" tIns="43087" rIns="86173" bIns="43087">
            <a:spAutoFit/>
          </a:bodyPr>
          <a:lstStyle/>
          <a:p>
            <a:pPr algn="ctr" defTabSz="862013">
              <a:spcBef>
                <a:spcPct val="50000"/>
              </a:spcBef>
              <a:defRPr/>
            </a:pPr>
            <a:r>
              <a:rPr lang="es-ES" sz="1700" b="1" i="1">
                <a:latin typeface="Comic Sans MS" pitchFamily="1" charset="0"/>
                <a:ea typeface="ＭＳ Ｐゴシック" pitchFamily="1" charset="-128"/>
                <a:cs typeface="ＭＳ Ｐゴシック" pitchFamily="1" charset="-128"/>
              </a:rPr>
              <a:t>Algunos temas principales de “las epístolas” </a:t>
            </a:r>
          </a:p>
        </p:txBody>
      </p:sp>
      <p:sp>
        <p:nvSpPr>
          <p:cNvPr id="95238" name="Text Box 7"/>
          <p:cNvSpPr txBox="1">
            <a:spLocks noChangeArrowheads="1"/>
          </p:cNvSpPr>
          <p:nvPr/>
        </p:nvSpPr>
        <p:spPr bwMode="auto">
          <a:xfrm>
            <a:off x="5946775" y="123825"/>
            <a:ext cx="6286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26b</a:t>
            </a:r>
          </a:p>
        </p:txBody>
      </p:sp>
      <p:sp>
        <p:nvSpPr>
          <p:cNvPr id="95239" name="Text Box 8"/>
          <p:cNvSpPr txBox="1">
            <a:spLocks noChangeArrowheads="1"/>
          </p:cNvSpPr>
          <p:nvPr/>
        </p:nvSpPr>
        <p:spPr bwMode="auto">
          <a:xfrm>
            <a:off x="309563" y="4448175"/>
            <a:ext cx="29067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Efesios 1:3</a:t>
            </a:r>
            <a:endParaRPr lang="es-ES" sz="800">
              <a:latin typeface="Arial Rounded MT Bold" charset="0"/>
            </a:endParaRPr>
          </a:p>
          <a:p>
            <a:r>
              <a:rPr lang="es-ES" sz="800">
                <a:latin typeface="Arial Rounded MT Bold" charset="0"/>
              </a:rPr>
              <a:t>Alabado sea Dios, Padre de nuestro Señor Jesucristo, que nos ha bendecido en las regiones celestiales con toda bendición espiritual en Cristo. (NVI)</a:t>
            </a:r>
          </a:p>
        </p:txBody>
      </p:sp>
      <p:sp>
        <p:nvSpPr>
          <p:cNvPr id="95240" name="Text Box 9"/>
          <p:cNvSpPr txBox="1">
            <a:spLocks noChangeArrowheads="1"/>
          </p:cNvSpPr>
          <p:nvPr/>
        </p:nvSpPr>
        <p:spPr bwMode="auto">
          <a:xfrm>
            <a:off x="309563" y="3857625"/>
            <a:ext cx="2857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Gálatas 3:2</a:t>
            </a:r>
            <a:r>
              <a:rPr lang="es-ES" sz="800">
                <a:latin typeface="Arial Rounded MT Bold" charset="0"/>
              </a:rPr>
              <a:t>                                                                             Sólo quiero que me respondan a esto: ¿Recibieron el Espíritu por las obras que demanda la ley, o por la fe con que aceptaron el mensaje? (NVI)</a:t>
            </a:r>
          </a:p>
        </p:txBody>
      </p:sp>
      <p:sp>
        <p:nvSpPr>
          <p:cNvPr id="95241" name="Text Box 10"/>
          <p:cNvSpPr txBox="1">
            <a:spLocks noChangeArrowheads="1"/>
          </p:cNvSpPr>
          <p:nvPr/>
        </p:nvSpPr>
        <p:spPr bwMode="auto">
          <a:xfrm>
            <a:off x="300038" y="3011488"/>
            <a:ext cx="2971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2  Corintios 12:9</a:t>
            </a:r>
            <a:endParaRPr lang="es-ES" sz="800">
              <a:latin typeface="Arial Rounded MT Bold" charset="0"/>
            </a:endParaRPr>
          </a:p>
          <a:p>
            <a:r>
              <a:rPr lang="es-ES" sz="800">
                <a:latin typeface="Arial Rounded MT Bold" charset="0"/>
              </a:rPr>
              <a:t>…pero él me dijo: «Te basta con mi gracia, pues mi poder se perfecciona en la debilidad.» Por lo tanto, gustosamente haré más bien alarde de mis debilidades, para que permanezca sobre mí el poder de Cristo. . (NVI)</a:t>
            </a:r>
          </a:p>
        </p:txBody>
      </p:sp>
      <p:sp>
        <p:nvSpPr>
          <p:cNvPr id="95242" name="Text Box 11"/>
          <p:cNvSpPr txBox="1">
            <a:spLocks noChangeArrowheads="1"/>
          </p:cNvSpPr>
          <p:nvPr/>
        </p:nvSpPr>
        <p:spPr bwMode="auto">
          <a:xfrm>
            <a:off x="309563" y="5040313"/>
            <a:ext cx="28416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Filipenses 4:4</a:t>
            </a:r>
            <a:endParaRPr lang="es-ES" sz="800">
              <a:latin typeface="Arial Rounded MT Bold" charset="0"/>
            </a:endParaRPr>
          </a:p>
          <a:p>
            <a:r>
              <a:rPr lang="es-ES" sz="800">
                <a:latin typeface="Arial Rounded MT Bold" charset="0"/>
              </a:rPr>
              <a:t>Alégrense siempre en el Señor. Insisto: ¡Alégrense!</a:t>
            </a:r>
          </a:p>
        </p:txBody>
      </p:sp>
      <p:sp>
        <p:nvSpPr>
          <p:cNvPr id="95243" name="Text Box 12"/>
          <p:cNvSpPr txBox="1">
            <a:spLocks noChangeArrowheads="1"/>
          </p:cNvSpPr>
          <p:nvPr/>
        </p:nvSpPr>
        <p:spPr bwMode="auto">
          <a:xfrm>
            <a:off x="309563" y="5389563"/>
            <a:ext cx="2987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Colosenses  2:10</a:t>
            </a:r>
            <a:endParaRPr lang="es-ES" sz="800">
              <a:latin typeface="Arial Rounded MT Bold" charset="0"/>
            </a:endParaRPr>
          </a:p>
          <a:p>
            <a:r>
              <a:rPr lang="es-ES" sz="800">
                <a:latin typeface="Arial Rounded MT Bold" charset="0"/>
              </a:rPr>
              <a:t>…y en él, que es la cabeza de todo poder y autoridad, ustedes han recibido esa plenitud. (NVI)</a:t>
            </a:r>
          </a:p>
        </p:txBody>
      </p:sp>
      <p:sp>
        <p:nvSpPr>
          <p:cNvPr id="95244" name="Text Box 13"/>
          <p:cNvSpPr txBox="1">
            <a:spLocks noChangeArrowheads="1"/>
          </p:cNvSpPr>
          <p:nvPr/>
        </p:nvSpPr>
        <p:spPr bwMode="auto">
          <a:xfrm>
            <a:off x="295275" y="2178050"/>
            <a:ext cx="28813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1 Corintios 1:2</a:t>
            </a:r>
          </a:p>
          <a:p>
            <a:r>
              <a:rPr lang="es-ES" sz="800">
                <a:latin typeface="Arial Rounded MT Bold" charset="0"/>
              </a:rPr>
              <a:t>…a la iglesia de Dios que está en Corinto, a los que han sido *santificados en Cristo Jesús y llamados a ser su santo pueblo, junto con todos los que en todas partes invocan el nombre de nuestro Señor Jesucristo, Señor de ellos y de nosotros: (NVI)</a:t>
            </a:r>
          </a:p>
        </p:txBody>
      </p:sp>
      <p:sp>
        <p:nvSpPr>
          <p:cNvPr id="95245" name="Text Box 14"/>
          <p:cNvSpPr txBox="1">
            <a:spLocks noChangeArrowheads="1"/>
          </p:cNvSpPr>
          <p:nvPr/>
        </p:nvSpPr>
        <p:spPr bwMode="auto">
          <a:xfrm>
            <a:off x="309563" y="1585913"/>
            <a:ext cx="29384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Romanos 1:17</a:t>
            </a:r>
          </a:p>
          <a:p>
            <a:r>
              <a:rPr lang="es-ES" sz="800">
                <a:latin typeface="Arial Rounded MT Bold" charset="0"/>
              </a:rPr>
              <a:t>De hecho, en el evangelio se revela la justicia que proviene de Dios, la cual es por fe de principio a fin, tal como está escrito: «El justo vivirá por la fe». (NVI)</a:t>
            </a:r>
          </a:p>
        </p:txBody>
      </p:sp>
      <p:sp>
        <p:nvSpPr>
          <p:cNvPr id="95246" name="Text Box 15"/>
          <p:cNvSpPr txBox="1">
            <a:spLocks noChangeArrowheads="1"/>
          </p:cNvSpPr>
          <p:nvPr/>
        </p:nvSpPr>
        <p:spPr bwMode="auto">
          <a:xfrm>
            <a:off x="3624263" y="2111375"/>
            <a:ext cx="30464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Filemón 17-18</a:t>
            </a:r>
          </a:p>
          <a:p>
            <a:r>
              <a:rPr lang="es-ES" sz="800">
                <a:latin typeface="Arial Rounded MT Bold" charset="0"/>
              </a:rPr>
              <a:t>De modo que, si me tienes por compañero, recíbelo como a mí mismo. Si te ha perjudicado o te debe algo, cárgalo a mi cuenta. (NVI) </a:t>
            </a:r>
          </a:p>
        </p:txBody>
      </p:sp>
      <p:sp>
        <p:nvSpPr>
          <p:cNvPr id="95247" name="Text Box 16"/>
          <p:cNvSpPr txBox="1">
            <a:spLocks noChangeArrowheads="1"/>
          </p:cNvSpPr>
          <p:nvPr/>
        </p:nvSpPr>
        <p:spPr bwMode="auto">
          <a:xfrm>
            <a:off x="307975" y="7194550"/>
            <a:ext cx="26606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1 Timoteo 2:8</a:t>
            </a:r>
          </a:p>
          <a:p>
            <a:r>
              <a:rPr lang="es-ES" sz="800">
                <a:latin typeface="Arial Rounded MT Bold" charset="0"/>
              </a:rPr>
              <a:t>Quiero, pues, que en todas partes los hombres levanten las manos al cielo con pureza de corazón, sin enojos ni contiendas. (NVI)</a:t>
            </a:r>
          </a:p>
        </p:txBody>
      </p:sp>
      <p:sp>
        <p:nvSpPr>
          <p:cNvPr id="95248" name="Text Box 17"/>
          <p:cNvSpPr txBox="1">
            <a:spLocks noChangeArrowheads="1"/>
          </p:cNvSpPr>
          <p:nvPr/>
        </p:nvSpPr>
        <p:spPr bwMode="auto">
          <a:xfrm>
            <a:off x="309563" y="6348413"/>
            <a:ext cx="298291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2 Tesalonicenses 1:6 -7</a:t>
            </a:r>
            <a:r>
              <a:rPr lang="es-ES" sz="800">
                <a:latin typeface="Arial Rounded MT Bold" charset="0"/>
              </a:rPr>
              <a:t>                             </a:t>
            </a:r>
          </a:p>
          <a:p>
            <a:r>
              <a:rPr lang="es-ES" sz="800">
                <a:latin typeface="Arial Rounded MT Bold" charset="0"/>
              </a:rPr>
              <a:t>Dios, que es justo, pagará con sufrimiento a quienes los hacen sufrir a ustedes. Y a ustedes que sufren, les dará descanso, lo mismo que a nosotros. Esto sucederá cuando el Señor Jesús se manifieste desde el cielo entre llamas de fuego, con sus poderosos ángeles. (NVI)</a:t>
            </a:r>
          </a:p>
        </p:txBody>
      </p:sp>
      <p:sp>
        <p:nvSpPr>
          <p:cNvPr id="95249" name="Text Box 18"/>
          <p:cNvSpPr txBox="1">
            <a:spLocks noChangeArrowheads="1"/>
          </p:cNvSpPr>
          <p:nvPr/>
        </p:nvSpPr>
        <p:spPr bwMode="auto">
          <a:xfrm>
            <a:off x="314325" y="5865813"/>
            <a:ext cx="272891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1 Tesalonicenses 1:10</a:t>
            </a:r>
            <a:r>
              <a:rPr lang="es-ES" sz="800">
                <a:latin typeface="Arial Rounded MT Bold" charset="0"/>
              </a:rPr>
              <a:t>                              </a:t>
            </a:r>
          </a:p>
          <a:p>
            <a:r>
              <a:rPr lang="es-ES" sz="800">
                <a:latin typeface="Arial Rounded MT Bold" charset="0"/>
              </a:rPr>
              <a:t>…y esperar del cielo a Jesús, su Hijo a quien *resucitó, que nos libra del castigo venidero. (NVI)</a:t>
            </a:r>
          </a:p>
        </p:txBody>
      </p:sp>
      <p:sp>
        <p:nvSpPr>
          <p:cNvPr id="95250" name="Text Box 19"/>
          <p:cNvSpPr txBox="1">
            <a:spLocks noChangeArrowheads="1"/>
          </p:cNvSpPr>
          <p:nvPr/>
        </p:nvSpPr>
        <p:spPr bwMode="auto">
          <a:xfrm>
            <a:off x="3624263" y="1393825"/>
            <a:ext cx="299878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Tito 2:1-2</a:t>
            </a:r>
          </a:p>
          <a:p>
            <a:r>
              <a:rPr lang="es-ES" sz="800">
                <a:latin typeface="Arial Rounded MT Bold" charset="0"/>
              </a:rPr>
              <a:t>Tú, en cambio, predica lo que va de acuerdo con la sana doctrina. A los ancianos, enséñales que sean moderados, respetables, sensatos, e íntegros en la fe, en el amor y en la constancia.  (NVI) </a:t>
            </a:r>
          </a:p>
        </p:txBody>
      </p:sp>
      <p:sp>
        <p:nvSpPr>
          <p:cNvPr id="95251" name="Text Box 20"/>
          <p:cNvSpPr txBox="1">
            <a:spLocks noChangeArrowheads="1"/>
          </p:cNvSpPr>
          <p:nvPr/>
        </p:nvSpPr>
        <p:spPr bwMode="auto">
          <a:xfrm>
            <a:off x="303213" y="7786688"/>
            <a:ext cx="290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tabLst>
                <a:tab pos="53975" algn="l"/>
              </a:tabLst>
              <a:defRPr sz="2400">
                <a:solidFill>
                  <a:schemeClr val="tx1"/>
                </a:solidFill>
                <a:latin typeface="Arial" charset="0"/>
                <a:ea typeface="ＭＳ Ｐゴシック" charset="0"/>
                <a:cs typeface="ＭＳ Ｐゴシック" charset="0"/>
              </a:defRPr>
            </a:lvl1pPr>
            <a:lvl2pPr marL="742950" indent="-285750" defTabSz="862013">
              <a:tabLst>
                <a:tab pos="53975" algn="l"/>
              </a:tabLst>
              <a:defRPr sz="2400">
                <a:solidFill>
                  <a:schemeClr val="tx1"/>
                </a:solidFill>
                <a:latin typeface="Arial" charset="0"/>
                <a:ea typeface="ＭＳ Ｐゴシック" charset="0"/>
              </a:defRPr>
            </a:lvl2pPr>
            <a:lvl3pPr marL="1143000" indent="-228600" defTabSz="862013">
              <a:tabLst>
                <a:tab pos="53975" algn="l"/>
              </a:tabLst>
              <a:defRPr sz="2400">
                <a:solidFill>
                  <a:schemeClr val="tx1"/>
                </a:solidFill>
                <a:latin typeface="Arial" charset="0"/>
                <a:ea typeface="ＭＳ Ｐゴシック" charset="0"/>
              </a:defRPr>
            </a:lvl3pPr>
            <a:lvl4pPr marL="1600200" indent="-228600" defTabSz="862013">
              <a:tabLst>
                <a:tab pos="53975" algn="l"/>
              </a:tabLst>
              <a:defRPr sz="2400">
                <a:solidFill>
                  <a:schemeClr val="tx1"/>
                </a:solidFill>
                <a:latin typeface="Arial" charset="0"/>
                <a:ea typeface="ＭＳ Ｐゴシック" charset="0"/>
              </a:defRPr>
            </a:lvl4pPr>
            <a:lvl5pPr marL="2057400" indent="-228600" defTabSz="862013">
              <a:tabLst>
                <a:tab pos="53975" algn="l"/>
              </a:tabLst>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tabLst>
                <a:tab pos="53975" algn="l"/>
              </a:tabLs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tabLst>
                <a:tab pos="53975" algn="l"/>
              </a:tabLs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tabLst>
                <a:tab pos="53975" algn="l"/>
              </a:tabLs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tabLst>
                <a:tab pos="53975" algn="l"/>
              </a:tabLst>
              <a:defRPr sz="2400">
                <a:solidFill>
                  <a:schemeClr val="tx1"/>
                </a:solidFill>
                <a:latin typeface="Arial" charset="0"/>
                <a:ea typeface="ＭＳ Ｐゴシック" charset="0"/>
              </a:defRPr>
            </a:lvl9pPr>
          </a:lstStyle>
          <a:p>
            <a:r>
              <a:rPr lang="es-ES" sz="800" b="1">
                <a:latin typeface="Arial Rounded MT Bold" charset="0"/>
              </a:rPr>
              <a:t>2 Timoteo 1:13</a:t>
            </a:r>
          </a:p>
          <a:p>
            <a:r>
              <a:rPr lang="es-ES" sz="800">
                <a:latin typeface="Arial Rounded MT Bold" charset="0"/>
              </a:rPr>
              <a:t>Con fe y amor en Cristo Jesús, sigue el ejemplo de la sana doctrina que de mí aprendiste. (NVI)</a:t>
            </a:r>
          </a:p>
        </p:txBody>
      </p:sp>
      <p:sp>
        <p:nvSpPr>
          <p:cNvPr id="95252" name="Text Box 21"/>
          <p:cNvSpPr txBox="1">
            <a:spLocks noChangeArrowheads="1"/>
          </p:cNvSpPr>
          <p:nvPr/>
        </p:nvSpPr>
        <p:spPr bwMode="auto">
          <a:xfrm>
            <a:off x="3633788" y="7566025"/>
            <a:ext cx="27066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Judas: vs. 20-21</a:t>
            </a:r>
          </a:p>
          <a:p>
            <a:r>
              <a:rPr lang="es-ES" sz="800">
                <a:latin typeface="Arial Rounded MT Bold" charset="0"/>
              </a:rPr>
              <a:t>Ustedes, en cambio, queridos hermanos, manténganse en el amor de Dios, edificándose sobre la base de su santísima fe y orando en el Espíritu Santo, mientras esperan que nuestro Señor Jesucristo, en su misericordia, les conceda vida eterna.. (NVI)</a:t>
            </a:r>
          </a:p>
        </p:txBody>
      </p:sp>
      <p:sp>
        <p:nvSpPr>
          <p:cNvPr id="95253" name="Text Box 22"/>
          <p:cNvSpPr txBox="1">
            <a:spLocks noChangeArrowheads="1"/>
          </p:cNvSpPr>
          <p:nvPr/>
        </p:nvSpPr>
        <p:spPr bwMode="auto">
          <a:xfrm>
            <a:off x="3621088" y="6848475"/>
            <a:ext cx="30099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3 Juan vs 4; 11</a:t>
            </a:r>
          </a:p>
          <a:p>
            <a:r>
              <a:rPr lang="es-ES" sz="800">
                <a:latin typeface="Arial Rounded MT Bold" charset="0"/>
              </a:rPr>
              <a:t>I Nada me produce más alegría que oír que mis hijos practican …Querido hermano, no imites lo malo sino lo bueno. El que hace lo bueno es de Dios; el que hace lo malo no ha visto a Dios. (NVI)</a:t>
            </a:r>
          </a:p>
        </p:txBody>
      </p:sp>
      <p:sp>
        <p:nvSpPr>
          <p:cNvPr id="95254" name="Text Box 23"/>
          <p:cNvSpPr txBox="1">
            <a:spLocks noChangeArrowheads="1"/>
          </p:cNvSpPr>
          <p:nvPr/>
        </p:nvSpPr>
        <p:spPr bwMode="auto">
          <a:xfrm>
            <a:off x="3624263" y="6248400"/>
            <a:ext cx="29654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2 Juan 1:3</a:t>
            </a:r>
            <a:r>
              <a:rPr lang="es-ES" sz="800">
                <a:latin typeface="Arial Rounded MT Bold" charset="0"/>
              </a:rPr>
              <a:t> </a:t>
            </a:r>
          </a:p>
          <a:p>
            <a:r>
              <a:rPr lang="es-ES" sz="800">
                <a:latin typeface="Arial Rounded MT Bold" charset="0"/>
              </a:rPr>
              <a:t>La gracia, la misericordia y la paz de Dios el Padre y de *Jesucristo, el Hijo del Padre, estarán con nosotros en verdad y en amor. (NVI)</a:t>
            </a:r>
          </a:p>
        </p:txBody>
      </p:sp>
      <p:sp>
        <p:nvSpPr>
          <p:cNvPr id="95255" name="Text Box 24"/>
          <p:cNvSpPr txBox="1">
            <a:spLocks noChangeArrowheads="1"/>
          </p:cNvSpPr>
          <p:nvPr/>
        </p:nvSpPr>
        <p:spPr bwMode="auto">
          <a:xfrm>
            <a:off x="3622675" y="5641975"/>
            <a:ext cx="29591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1 Juan 5:13</a:t>
            </a:r>
            <a:r>
              <a:rPr lang="es-ES" sz="800">
                <a:latin typeface="Arial Rounded MT Bold" charset="0"/>
              </a:rPr>
              <a:t> </a:t>
            </a:r>
          </a:p>
          <a:p>
            <a:r>
              <a:rPr lang="es-ES" sz="800">
                <a:latin typeface="Arial Rounded MT Bold" charset="0"/>
              </a:rPr>
              <a:t>Les escribo estas cosas a ustedes que creen en el nombre del Hijo de Dios, para que sepan que tienen vida eterna. (NVI)</a:t>
            </a:r>
          </a:p>
        </p:txBody>
      </p:sp>
      <p:sp>
        <p:nvSpPr>
          <p:cNvPr id="95256" name="Text Box 25"/>
          <p:cNvSpPr txBox="1">
            <a:spLocks noChangeArrowheads="1"/>
          </p:cNvSpPr>
          <p:nvPr/>
        </p:nvSpPr>
        <p:spPr bwMode="auto">
          <a:xfrm>
            <a:off x="3619500" y="4805363"/>
            <a:ext cx="28559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2 Pedro 2:1</a:t>
            </a:r>
            <a:r>
              <a:rPr lang="es-ES" sz="800">
                <a:latin typeface="Arial Rounded MT Bold" charset="0"/>
              </a:rPr>
              <a:t>    </a:t>
            </a:r>
          </a:p>
          <a:p>
            <a:r>
              <a:rPr lang="es-ES" sz="800">
                <a:latin typeface="Arial Rounded MT Bold" charset="0"/>
              </a:rPr>
              <a:t>En el pueblo judío hubo falsos profetas, y también entre ustedes habrá falsos maestros que encubiertamente introducirán herejías destructivas, al extremo de negar al mismo Señor que los rescató. Esto les traerá una pronta destrucción. (NVI)</a:t>
            </a:r>
          </a:p>
        </p:txBody>
      </p:sp>
      <p:sp>
        <p:nvSpPr>
          <p:cNvPr id="95257" name="Text Box 26"/>
          <p:cNvSpPr txBox="1">
            <a:spLocks noChangeArrowheads="1"/>
          </p:cNvSpPr>
          <p:nvPr/>
        </p:nvSpPr>
        <p:spPr bwMode="auto">
          <a:xfrm>
            <a:off x="3619500" y="4083050"/>
            <a:ext cx="28575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1 Pedro 2:7</a:t>
            </a:r>
          </a:p>
          <a:p>
            <a:r>
              <a:rPr lang="es-ES" sz="800">
                <a:latin typeface="Arial Rounded MT Bold" charset="0"/>
              </a:rPr>
              <a:t>Para ustedes los creyentes, esta piedra es preciosa; pero para los incrédulos,  «la piedra que desecharon los constructores ha llegado a ser la piedra angular» (NVI)</a:t>
            </a:r>
          </a:p>
        </p:txBody>
      </p:sp>
      <p:sp>
        <p:nvSpPr>
          <p:cNvPr id="95258" name="Text Box 27"/>
          <p:cNvSpPr txBox="1">
            <a:spLocks noChangeArrowheads="1"/>
          </p:cNvSpPr>
          <p:nvPr/>
        </p:nvSpPr>
        <p:spPr bwMode="auto">
          <a:xfrm>
            <a:off x="3625850" y="3614738"/>
            <a:ext cx="2973388"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Santiago 2:26</a:t>
            </a:r>
            <a:r>
              <a:rPr lang="es-ES" sz="800">
                <a:latin typeface="Arial Rounded MT Bold" charset="0"/>
              </a:rPr>
              <a:t>                         </a:t>
            </a:r>
          </a:p>
          <a:p>
            <a:r>
              <a:rPr lang="es-ES" sz="800">
                <a:latin typeface="Arial Rounded MT Bold" charset="0"/>
              </a:rPr>
              <a:t>Pues como el cuerpo sin el espíritu está muerto, así también la fe sin obras está muerta. (NVI)</a:t>
            </a:r>
          </a:p>
        </p:txBody>
      </p:sp>
      <p:sp>
        <p:nvSpPr>
          <p:cNvPr id="95259" name="Text Box 28"/>
          <p:cNvSpPr txBox="1">
            <a:spLocks noChangeArrowheads="1"/>
          </p:cNvSpPr>
          <p:nvPr/>
        </p:nvSpPr>
        <p:spPr bwMode="auto">
          <a:xfrm>
            <a:off x="3624263" y="3022600"/>
            <a:ext cx="27987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800" b="1">
                <a:latin typeface="Arial Rounded MT Bold" charset="0"/>
              </a:rPr>
              <a:t>Hebreos 1:4</a:t>
            </a:r>
            <a:r>
              <a:rPr lang="es-ES" sz="800">
                <a:latin typeface="Arial Rounded MT Bold" charset="0"/>
              </a:rPr>
              <a:t>  </a:t>
            </a:r>
          </a:p>
          <a:p>
            <a:r>
              <a:rPr lang="es-ES" sz="800">
                <a:latin typeface="Arial Rounded MT Bold" charset="0"/>
              </a:rPr>
              <a:t>Así llegó a ser superior a los ángeles en la misma medida en que el nombre que ha heredado supera en excelencia al de ellos. (NVI)</a:t>
            </a:r>
          </a:p>
        </p:txBody>
      </p:sp>
      <p:sp>
        <p:nvSpPr>
          <p:cNvPr id="95260" name="Text Box 29"/>
          <p:cNvSpPr txBox="1">
            <a:spLocks noChangeArrowheads="1"/>
          </p:cNvSpPr>
          <p:nvPr/>
        </p:nvSpPr>
        <p:spPr bwMode="auto">
          <a:xfrm>
            <a:off x="290513" y="1141413"/>
            <a:ext cx="1714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endParaRPr lang="es-ES" sz="1100" baseline="-25000">
              <a:latin typeface="Comic Sans MS" charset="0"/>
            </a:endParaRPr>
          </a:p>
        </p:txBody>
      </p:sp>
      <p:sp>
        <p:nvSpPr>
          <p:cNvPr id="95261" name="Text Box 30"/>
          <p:cNvSpPr txBox="1">
            <a:spLocks noChangeArrowheads="1"/>
          </p:cNvSpPr>
          <p:nvPr/>
        </p:nvSpPr>
        <p:spPr bwMode="auto">
          <a:xfrm>
            <a:off x="465138" y="1281113"/>
            <a:ext cx="26082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500" b="1" i="1"/>
              <a:t>De las cartas de Pablo</a:t>
            </a:r>
          </a:p>
        </p:txBody>
      </p:sp>
      <p:sp>
        <p:nvSpPr>
          <p:cNvPr id="95262" name="Text Box 31"/>
          <p:cNvSpPr txBox="1">
            <a:spLocks noChangeArrowheads="1"/>
          </p:cNvSpPr>
          <p:nvPr/>
        </p:nvSpPr>
        <p:spPr bwMode="auto">
          <a:xfrm>
            <a:off x="3579813" y="2760663"/>
            <a:ext cx="31464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500" b="1" i="1"/>
              <a:t>De las cartas de “otros”</a:t>
            </a:r>
          </a:p>
        </p:txBody>
      </p:sp>
      <p:sp>
        <p:nvSpPr>
          <p:cNvPr id="95263" name="Text Box 34"/>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95264" name="Text Box 35"/>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2"/>
          <p:cNvSpPr txBox="1">
            <a:spLocks noChangeArrowheads="1"/>
          </p:cNvSpPr>
          <p:nvPr/>
        </p:nvSpPr>
        <p:spPr bwMode="auto">
          <a:xfrm>
            <a:off x="5821363"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a:latin typeface="Comic Sans MS" charset="0"/>
              </a:rPr>
              <a:t>27</a:t>
            </a:r>
          </a:p>
        </p:txBody>
      </p:sp>
      <p:sp>
        <p:nvSpPr>
          <p:cNvPr id="97282" name="Line 3"/>
          <p:cNvSpPr>
            <a:spLocks noChangeShapeType="1"/>
          </p:cNvSpPr>
          <p:nvPr/>
        </p:nvSpPr>
        <p:spPr bwMode="auto">
          <a:xfrm>
            <a:off x="5734050" y="3290888"/>
            <a:ext cx="1588" cy="890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9572" name="Rectangle 4"/>
          <p:cNvSpPr>
            <a:spLocks noChangeArrowheads="1"/>
          </p:cNvSpPr>
          <p:nvPr/>
        </p:nvSpPr>
        <p:spPr bwMode="auto">
          <a:xfrm>
            <a:off x="368300" y="757238"/>
            <a:ext cx="6056313" cy="433387"/>
          </a:xfrm>
          <a:prstGeom prst="rect">
            <a:avLst/>
          </a:prstGeom>
          <a:noFill/>
          <a:ln w="12700">
            <a:noFill/>
            <a:miter lim="800000"/>
            <a:headEnd/>
            <a:tailEnd/>
          </a:ln>
          <a:effectLst>
            <a:outerShdw blurRad="63500" dist="53882" dir="2700000" algn="ctr" rotWithShape="0">
              <a:srgbClr val="CCCCCC">
                <a:alpha val="74998"/>
              </a:srgbClr>
            </a:outerShdw>
          </a:effectLst>
        </p:spPr>
        <p:txBody>
          <a:bodyPr lIns="85275" tIns="41890" rIns="85275" bIns="41890">
            <a:spAutoFit/>
          </a:bodyPr>
          <a:lstStyle/>
          <a:p>
            <a:pPr algn="ctr" defTabSz="862013">
              <a:defRPr/>
            </a:pPr>
            <a:r>
              <a:rPr lang="es-ES" sz="2300" b="1" i="1">
                <a:latin typeface="Comic Sans MS" pitchFamily="1" charset="0"/>
                <a:ea typeface="ＭＳ Ｐゴシック" pitchFamily="1" charset="-128"/>
                <a:cs typeface="ＭＳ Ｐゴシック" pitchFamily="1" charset="-128"/>
              </a:rPr>
              <a:t>Del apóstol Juan:</a:t>
            </a:r>
          </a:p>
        </p:txBody>
      </p:sp>
      <p:sp>
        <p:nvSpPr>
          <p:cNvPr id="97284" name="Rectangle 5"/>
          <p:cNvSpPr>
            <a:spLocks noChangeArrowheads="1"/>
          </p:cNvSpPr>
          <p:nvPr/>
        </p:nvSpPr>
        <p:spPr bwMode="auto">
          <a:xfrm>
            <a:off x="896938" y="2063750"/>
            <a:ext cx="263366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lnSpc>
                <a:spcPct val="120000"/>
              </a:lnSpc>
            </a:pPr>
            <a:r>
              <a:rPr lang="es-ES" sz="1700" b="1"/>
              <a:t>LAS CARTAS</a:t>
            </a:r>
          </a:p>
          <a:p>
            <a:pPr algn="ctr" defTabSz="862013">
              <a:lnSpc>
                <a:spcPct val="120000"/>
              </a:lnSpc>
            </a:pPr>
            <a:r>
              <a:rPr lang="es-ES" sz="1700" b="1"/>
              <a:t>LOS SELLOS</a:t>
            </a:r>
          </a:p>
          <a:p>
            <a:pPr algn="ctr" defTabSz="862013">
              <a:lnSpc>
                <a:spcPct val="120000"/>
              </a:lnSpc>
            </a:pPr>
            <a:r>
              <a:rPr lang="es-ES" sz="1700" b="1"/>
              <a:t>LAS TROMPETAS</a:t>
            </a:r>
          </a:p>
          <a:p>
            <a:pPr algn="ctr" defTabSz="862013">
              <a:lnSpc>
                <a:spcPct val="120000"/>
              </a:lnSpc>
            </a:pPr>
            <a:r>
              <a:rPr lang="es-ES" sz="1700" b="1"/>
              <a:t>LAS COPAS</a:t>
            </a:r>
          </a:p>
          <a:p>
            <a:pPr algn="ctr" defTabSz="862013">
              <a:lnSpc>
                <a:spcPct val="120000"/>
              </a:lnSpc>
            </a:pPr>
            <a:r>
              <a:rPr lang="es-ES" sz="1700" b="1"/>
              <a:t>LA IGLESIA APÓSTATA</a:t>
            </a:r>
          </a:p>
          <a:p>
            <a:pPr algn="ctr" defTabSz="862013">
              <a:lnSpc>
                <a:spcPct val="120000"/>
              </a:lnSpc>
            </a:pPr>
            <a:r>
              <a:rPr lang="es-ES" sz="1700" b="1"/>
              <a:t>EL REGRESO DE CRISTO</a:t>
            </a:r>
          </a:p>
          <a:p>
            <a:pPr algn="ctr" defTabSz="862013">
              <a:lnSpc>
                <a:spcPct val="120000"/>
              </a:lnSpc>
            </a:pPr>
            <a:endParaRPr lang="es-ES" sz="1700" b="1"/>
          </a:p>
        </p:txBody>
      </p:sp>
      <p:sp>
        <p:nvSpPr>
          <p:cNvPr id="97285" name="Text Box 6"/>
          <p:cNvSpPr txBox="1">
            <a:spLocks noChangeArrowheads="1"/>
          </p:cNvSpPr>
          <p:nvPr/>
        </p:nvSpPr>
        <p:spPr bwMode="auto">
          <a:xfrm>
            <a:off x="876300" y="1441450"/>
            <a:ext cx="52482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4100" b="1" i="1">
                <a:latin typeface="Helvetica" charset="0"/>
              </a:rPr>
              <a:t>El Apocalipsis</a:t>
            </a:r>
          </a:p>
        </p:txBody>
      </p:sp>
      <p:sp>
        <p:nvSpPr>
          <p:cNvPr id="97286" name="Rectangle 7"/>
          <p:cNvSpPr>
            <a:spLocks noChangeArrowheads="1"/>
          </p:cNvSpPr>
          <p:nvPr/>
        </p:nvSpPr>
        <p:spPr bwMode="auto">
          <a:xfrm>
            <a:off x="1073150" y="3036888"/>
            <a:ext cx="4583113"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sp>
        <p:nvSpPr>
          <p:cNvPr id="109576" name="AutoShape 8"/>
          <p:cNvSpPr>
            <a:spLocks noChangeArrowheads="1"/>
          </p:cNvSpPr>
          <p:nvPr/>
        </p:nvSpPr>
        <p:spPr bwMode="auto">
          <a:xfrm>
            <a:off x="3533775" y="2819400"/>
            <a:ext cx="2735263" cy="762000"/>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7288" name="Text Box 9"/>
          <p:cNvSpPr txBox="1">
            <a:spLocks noChangeArrowheads="1"/>
          </p:cNvSpPr>
          <p:nvPr/>
        </p:nvSpPr>
        <p:spPr bwMode="auto">
          <a:xfrm>
            <a:off x="3455988" y="2855913"/>
            <a:ext cx="28448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baseline="-25000">
                <a:latin typeface="Helvetica" charset="0"/>
              </a:rPr>
              <a:t>_________________ del cordero</a:t>
            </a:r>
          </a:p>
          <a:p>
            <a:pPr algn="ctr">
              <a:spcBef>
                <a:spcPct val="50000"/>
              </a:spcBef>
            </a:pPr>
            <a:r>
              <a:rPr lang="es-ES" sz="1900" b="1" baseline="-25000">
                <a:latin typeface="Helvetica" charset="0"/>
              </a:rPr>
              <a:t>Ap 19:1-10</a:t>
            </a:r>
          </a:p>
        </p:txBody>
      </p:sp>
      <p:grpSp>
        <p:nvGrpSpPr>
          <p:cNvPr id="97289" name="Group 10"/>
          <p:cNvGrpSpPr>
            <a:grpSpLocks/>
          </p:cNvGrpSpPr>
          <p:nvPr/>
        </p:nvGrpSpPr>
        <p:grpSpPr bwMode="auto">
          <a:xfrm>
            <a:off x="668338" y="4437063"/>
            <a:ext cx="3060700" cy="2513012"/>
            <a:chOff x="355" y="2337"/>
            <a:chExt cx="2121" cy="1634"/>
          </a:xfrm>
        </p:grpSpPr>
        <p:sp>
          <p:nvSpPr>
            <p:cNvPr id="109579" name="AutoShape 11"/>
            <p:cNvSpPr>
              <a:spLocks noChangeArrowheads="1"/>
            </p:cNvSpPr>
            <p:nvPr/>
          </p:nvSpPr>
          <p:spPr bwMode="auto">
            <a:xfrm>
              <a:off x="355" y="2337"/>
              <a:ext cx="2121" cy="1634"/>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lIns="86173" tIns="43087" rIns="86173" bIns="43087">
              <a:spAutoFit/>
            </a:bodyPr>
            <a:lstStyle/>
            <a:p>
              <a:pPr>
                <a:defRPr/>
              </a:pPr>
              <a:endParaRPr lang="en-US">
                <a:latin typeface="Arial" pitchFamily="1" charset="0"/>
                <a:ea typeface="ＭＳ Ｐゴシック" pitchFamily="1" charset="-128"/>
                <a:cs typeface="ＭＳ Ｐゴシック" pitchFamily="1" charset="-128"/>
              </a:endParaRPr>
            </a:p>
          </p:txBody>
        </p:sp>
        <p:sp>
          <p:nvSpPr>
            <p:cNvPr id="97303" name="Text Box 12"/>
            <p:cNvSpPr txBox="1">
              <a:spLocks noChangeArrowheads="1"/>
            </p:cNvSpPr>
            <p:nvPr/>
          </p:nvSpPr>
          <p:spPr bwMode="auto">
            <a:xfrm>
              <a:off x="476" y="2402"/>
              <a:ext cx="1873" cy="1324"/>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3800" b="1" baseline="-25000">
                  <a:latin typeface="Helvetica" charset="0"/>
                </a:rPr>
                <a:t>Cinco puntos clave en el Apocalipsis: Capítulos</a:t>
              </a:r>
              <a:br>
                <a:rPr lang="es-ES" sz="3800" b="1" baseline="-25000">
                  <a:latin typeface="Helvetica" charset="0"/>
                </a:rPr>
              </a:br>
              <a:r>
                <a:rPr lang="es-ES" sz="3800" b="1" baseline="-25000">
                  <a:latin typeface="Helvetica" charset="0"/>
                </a:rPr>
                <a:t>19, 20, 21</a:t>
              </a:r>
            </a:p>
          </p:txBody>
        </p:sp>
      </p:grpSp>
      <p:sp>
        <p:nvSpPr>
          <p:cNvPr id="109581" name="AutoShape 13"/>
          <p:cNvSpPr>
            <a:spLocks noChangeArrowheads="1"/>
          </p:cNvSpPr>
          <p:nvPr/>
        </p:nvSpPr>
        <p:spPr bwMode="auto">
          <a:xfrm>
            <a:off x="3533775" y="3994150"/>
            <a:ext cx="2735263" cy="7604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7291" name="Text Box 14"/>
          <p:cNvSpPr txBox="1">
            <a:spLocks noChangeArrowheads="1"/>
          </p:cNvSpPr>
          <p:nvPr/>
        </p:nvSpPr>
        <p:spPr bwMode="auto">
          <a:xfrm>
            <a:off x="3368675" y="3962400"/>
            <a:ext cx="30019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latin typeface="Helvetica" charset="0"/>
              </a:rPr>
              <a:t>______________ de Cristo </a:t>
            </a:r>
          </a:p>
          <a:p>
            <a:pPr algn="ctr">
              <a:spcBef>
                <a:spcPct val="50000"/>
              </a:spcBef>
            </a:pPr>
            <a:r>
              <a:rPr lang="es-ES" sz="2300" b="1" baseline="-25000">
                <a:latin typeface="Helvetica" charset="0"/>
              </a:rPr>
              <a:t>Ap 19:11-16</a:t>
            </a:r>
          </a:p>
        </p:txBody>
      </p:sp>
      <p:sp>
        <p:nvSpPr>
          <p:cNvPr id="109583" name="AutoShape 15"/>
          <p:cNvSpPr>
            <a:spLocks noChangeArrowheads="1"/>
          </p:cNvSpPr>
          <p:nvPr/>
        </p:nvSpPr>
        <p:spPr bwMode="auto">
          <a:xfrm>
            <a:off x="3516313" y="5148263"/>
            <a:ext cx="2735262" cy="762000"/>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7293" name="Text Box 16"/>
          <p:cNvSpPr txBox="1">
            <a:spLocks noChangeArrowheads="1"/>
          </p:cNvSpPr>
          <p:nvPr/>
        </p:nvSpPr>
        <p:spPr bwMode="auto">
          <a:xfrm>
            <a:off x="3338513" y="5146675"/>
            <a:ext cx="312261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latin typeface="Helvetica" charset="0"/>
              </a:rPr>
              <a:t>________________ de Cristo </a:t>
            </a:r>
          </a:p>
          <a:p>
            <a:pPr algn="ctr">
              <a:spcBef>
                <a:spcPct val="50000"/>
              </a:spcBef>
            </a:pPr>
            <a:r>
              <a:rPr lang="es-ES" sz="2300" b="1" baseline="-25000">
                <a:latin typeface="Helvetica" charset="0"/>
              </a:rPr>
              <a:t>Ap 20:4-6</a:t>
            </a:r>
          </a:p>
        </p:txBody>
      </p:sp>
      <p:sp>
        <p:nvSpPr>
          <p:cNvPr id="109585" name="AutoShape 17"/>
          <p:cNvSpPr>
            <a:spLocks noChangeArrowheads="1"/>
          </p:cNvSpPr>
          <p:nvPr/>
        </p:nvSpPr>
        <p:spPr bwMode="auto">
          <a:xfrm>
            <a:off x="3516313" y="6283325"/>
            <a:ext cx="2735262" cy="760413"/>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7295" name="Text Box 18"/>
          <p:cNvSpPr txBox="1">
            <a:spLocks noChangeArrowheads="1"/>
          </p:cNvSpPr>
          <p:nvPr/>
        </p:nvSpPr>
        <p:spPr bwMode="auto">
          <a:xfrm>
            <a:off x="3549650" y="6284913"/>
            <a:ext cx="26844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s-ES" sz="2300" b="1" baseline="-25000">
                <a:latin typeface="Helvetica" charset="0"/>
              </a:rPr>
              <a:t>Jucio del ______________ Ap 20:11-15. </a:t>
            </a:r>
          </a:p>
        </p:txBody>
      </p:sp>
      <p:sp>
        <p:nvSpPr>
          <p:cNvPr id="109587" name="AutoShape 19"/>
          <p:cNvSpPr>
            <a:spLocks noChangeArrowheads="1"/>
          </p:cNvSpPr>
          <p:nvPr/>
        </p:nvSpPr>
        <p:spPr bwMode="auto">
          <a:xfrm>
            <a:off x="3521075" y="7421563"/>
            <a:ext cx="2735263" cy="760412"/>
          </a:xfrm>
          <a:prstGeom prst="roundRect">
            <a:avLst>
              <a:gd name="adj" fmla="val 16667"/>
            </a:avLst>
          </a:prstGeom>
          <a:solidFill>
            <a:srgbClr val="CCCCCC"/>
          </a:solid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97297" name="Text Box 20"/>
          <p:cNvSpPr txBox="1">
            <a:spLocks noChangeArrowheads="1"/>
          </p:cNvSpPr>
          <p:nvPr/>
        </p:nvSpPr>
        <p:spPr bwMode="auto">
          <a:xfrm>
            <a:off x="3500438" y="7310438"/>
            <a:ext cx="27717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latin typeface="Helvetica" charset="0"/>
              </a:rPr>
              <a:t>___________ nuevo                      y __________ nueva </a:t>
            </a:r>
          </a:p>
          <a:p>
            <a:pPr algn="ctr">
              <a:lnSpc>
                <a:spcPct val="60000"/>
              </a:lnSpc>
              <a:spcBef>
                <a:spcPct val="50000"/>
              </a:spcBef>
            </a:pPr>
            <a:r>
              <a:rPr lang="es-ES" sz="2300" b="1" baseline="-25000">
                <a:latin typeface="Helvetica" charset="0"/>
              </a:rPr>
              <a:t>Ap:   21:1-8</a:t>
            </a:r>
          </a:p>
        </p:txBody>
      </p:sp>
      <p:sp>
        <p:nvSpPr>
          <p:cNvPr id="97298" name="Text Box 21"/>
          <p:cNvSpPr txBox="1">
            <a:spLocks noChangeArrowheads="1"/>
          </p:cNvSpPr>
          <p:nvPr/>
        </p:nvSpPr>
        <p:spPr bwMode="auto">
          <a:xfrm>
            <a:off x="320675" y="1155700"/>
            <a:ext cx="6122988"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i="1">
                <a:latin typeface="Comic Sans MS" charset="0"/>
              </a:rPr>
              <a:t>Un vistazo a la eternidad y el futuro </a:t>
            </a:r>
          </a:p>
        </p:txBody>
      </p:sp>
      <p:sp>
        <p:nvSpPr>
          <p:cNvPr id="97299" name="Rectangle 22"/>
          <p:cNvSpPr>
            <a:spLocks noChangeArrowheads="1"/>
          </p:cNvSpPr>
          <p:nvPr/>
        </p:nvSpPr>
        <p:spPr bwMode="auto">
          <a:xfrm>
            <a:off x="849313" y="7118350"/>
            <a:ext cx="24606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lnSpc>
                <a:spcPct val="120000"/>
              </a:lnSpc>
            </a:pPr>
            <a:r>
              <a:rPr lang="es-ES" sz="1300" b="1" i="1">
                <a:latin typeface="Helvetica" charset="0"/>
              </a:rPr>
              <a:t>Escrito en la isla de                  Patmos, en el mar Ageo,  alrededor del</a:t>
            </a:r>
          </a:p>
          <a:p>
            <a:pPr algn="ctr" defTabSz="862013">
              <a:lnSpc>
                <a:spcPct val="120000"/>
              </a:lnSpc>
            </a:pPr>
            <a:r>
              <a:rPr lang="es-ES" sz="1300" b="1" i="1">
                <a:latin typeface="Helvetica" charset="0"/>
              </a:rPr>
              <a:t> 95 d.C.</a:t>
            </a:r>
          </a:p>
        </p:txBody>
      </p:sp>
      <p:sp>
        <p:nvSpPr>
          <p:cNvPr id="97300" name="Text Box 26"/>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97301" name="Text Box 27"/>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330"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99331"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118</a:t>
            </a:r>
          </a:p>
        </p:txBody>
      </p:sp>
      <p:grpSp>
        <p:nvGrpSpPr>
          <p:cNvPr id="99332" name="Group 1029"/>
          <p:cNvGrpSpPr>
            <a:grpSpLocks/>
          </p:cNvGrpSpPr>
          <p:nvPr/>
        </p:nvGrpSpPr>
        <p:grpSpPr bwMode="auto">
          <a:xfrm>
            <a:off x="1863725" y="96838"/>
            <a:ext cx="4632325" cy="1022350"/>
            <a:chOff x="1174" y="61"/>
            <a:chExt cx="2918" cy="644"/>
          </a:xfrm>
        </p:grpSpPr>
        <p:sp>
          <p:nvSpPr>
            <p:cNvPr id="99333"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99334"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5954713" y="123825"/>
            <a:ext cx="457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28</a:t>
            </a:r>
          </a:p>
        </p:txBody>
      </p:sp>
      <p:sp>
        <p:nvSpPr>
          <p:cNvPr id="224259" name="Text Box 3"/>
          <p:cNvSpPr txBox="1">
            <a:spLocks noChangeArrowheads="1"/>
          </p:cNvSpPr>
          <p:nvPr/>
        </p:nvSpPr>
        <p:spPr bwMode="auto">
          <a:xfrm>
            <a:off x="333375" y="960438"/>
            <a:ext cx="6140450" cy="1060450"/>
          </a:xfrm>
          <a:prstGeom prst="rect">
            <a:avLst/>
          </a:prstGeom>
          <a:noFill/>
          <a:ln w="9525">
            <a:noFill/>
            <a:miter lim="800000"/>
            <a:headEnd/>
            <a:tailEnd/>
          </a:ln>
          <a:effectLst>
            <a:outerShdw blurRad="63500" dist="38099" dir="2700000" algn="ctr" rotWithShape="0">
              <a:srgbClr val="B3B3B3">
                <a:alpha val="74998"/>
              </a:srgbClr>
            </a:outerShdw>
          </a:effectLst>
        </p:spPr>
        <p:txBody>
          <a:bodyPr lIns="86173" tIns="43087" rIns="86173" bIns="43087">
            <a:spAutoFit/>
          </a:bodyPr>
          <a:lstStyle/>
          <a:p>
            <a:pPr algn="ctr" defTabSz="862013">
              <a:spcBef>
                <a:spcPct val="50000"/>
              </a:spcBef>
              <a:defRPr/>
            </a:pPr>
            <a:r>
              <a:rPr lang="en-US" sz="3200" b="1">
                <a:latin typeface="Arial" pitchFamily="1" charset="0"/>
                <a:ea typeface="ＭＳ Ｐゴシック" pitchFamily="1" charset="-128"/>
                <a:cs typeface="ＭＳ Ｐゴシック" pitchFamily="1" charset="-128"/>
              </a:rPr>
              <a:t>El objetivo consumado del Gran Tema de la Biblia</a:t>
            </a:r>
          </a:p>
        </p:txBody>
      </p:sp>
      <p:sp>
        <p:nvSpPr>
          <p:cNvPr id="100355" name="Rectangle 4"/>
          <p:cNvSpPr>
            <a:spLocks noChangeArrowheads="1"/>
          </p:cNvSpPr>
          <p:nvPr/>
        </p:nvSpPr>
        <p:spPr bwMode="auto">
          <a:xfrm>
            <a:off x="687388" y="7215188"/>
            <a:ext cx="5910262" cy="682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0356" name="Picture 7"/>
          <p:cNvPicPr>
            <a:picLocks noChangeAspect="1" noChangeArrowheads="1"/>
          </p:cNvPicPr>
          <p:nvPr/>
        </p:nvPicPr>
        <p:blipFill>
          <a:blip r:embed="rId3">
            <a:extLst>
              <a:ext uri="{28A0092B-C50C-407E-A947-70E740481C1C}">
                <a14:useLocalDpi xmlns:a14="http://schemas.microsoft.com/office/drawing/2010/main" val="0"/>
              </a:ext>
            </a:extLst>
          </a:blip>
          <a:srcRect b="12761"/>
          <a:stretch>
            <a:fillRect/>
          </a:stretch>
        </p:blipFill>
        <p:spPr bwMode="auto">
          <a:xfrm>
            <a:off x="263525" y="2297113"/>
            <a:ext cx="6192838"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Rectangle 8"/>
          <p:cNvSpPr>
            <a:spLocks noChangeArrowheads="1"/>
          </p:cNvSpPr>
          <p:nvPr/>
        </p:nvSpPr>
        <p:spPr bwMode="auto">
          <a:xfrm>
            <a:off x="1993900" y="4481513"/>
            <a:ext cx="1084263" cy="188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100358" name="Rectangle 9"/>
          <p:cNvSpPr>
            <a:spLocks noChangeArrowheads="1"/>
          </p:cNvSpPr>
          <p:nvPr/>
        </p:nvSpPr>
        <p:spPr bwMode="auto">
          <a:xfrm>
            <a:off x="3821113" y="5973763"/>
            <a:ext cx="52228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100359" name="Text Box 10"/>
          <p:cNvSpPr txBox="1">
            <a:spLocks noChangeArrowheads="1"/>
          </p:cNvSpPr>
          <p:nvPr/>
        </p:nvSpPr>
        <p:spPr bwMode="auto">
          <a:xfrm>
            <a:off x="1184275" y="4403725"/>
            <a:ext cx="26828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Pacto     abrahámico</a:t>
            </a:r>
          </a:p>
        </p:txBody>
      </p:sp>
      <p:sp>
        <p:nvSpPr>
          <p:cNvPr id="224267" name="Rectangle 11"/>
          <p:cNvSpPr>
            <a:spLocks noChangeArrowheads="1"/>
          </p:cNvSpPr>
          <p:nvPr/>
        </p:nvSpPr>
        <p:spPr bwMode="auto">
          <a:xfrm>
            <a:off x="1403350" y="2468563"/>
            <a:ext cx="2049463" cy="508000"/>
          </a:xfrm>
          <a:prstGeom prst="rect">
            <a:avLst/>
          </a:prstGeom>
          <a:noFill/>
          <a:ln w="9525">
            <a:noFill/>
            <a:miter lim="800000"/>
            <a:headEnd/>
            <a:tailEnd/>
          </a:ln>
          <a:effectLst>
            <a:outerShdw blurRad="63500" dist="53882" dir="2700000" algn="ctr" rotWithShape="0">
              <a:schemeClr val="bg2">
                <a:alpha val="74998"/>
              </a:schemeClr>
            </a:outerShdw>
          </a:effectLst>
        </p:spPr>
        <p:txBody>
          <a:bodyPr lIns="50522" tIns="25262" rIns="50522" bIns="25262">
            <a:spAutoFit/>
          </a:bodyPr>
          <a:lstStyle/>
          <a:p>
            <a:pPr defTabSz="862013">
              <a:defRPr/>
            </a:pPr>
            <a:r>
              <a:rPr lang="en-US" sz="3000" b="1" i="1"/>
              <a:t> C  7  S  J</a:t>
            </a:r>
            <a:endParaRPr lang="en-US" sz="4100" i="1"/>
          </a:p>
        </p:txBody>
      </p:sp>
      <p:sp>
        <p:nvSpPr>
          <p:cNvPr id="100361" name="Line 12"/>
          <p:cNvSpPr>
            <a:spLocks noChangeShapeType="1"/>
          </p:cNvSpPr>
          <p:nvPr/>
        </p:nvSpPr>
        <p:spPr bwMode="auto">
          <a:xfrm>
            <a:off x="2093913" y="2759075"/>
            <a:ext cx="15081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50522" tIns="25262" rIns="50522" bIns="25262">
            <a:spAutoFit/>
          </a:bodyPr>
          <a:lstStyle/>
          <a:p>
            <a:endParaRPr lang="en-US"/>
          </a:p>
        </p:txBody>
      </p:sp>
      <p:sp>
        <p:nvSpPr>
          <p:cNvPr id="100362" name="AutoShape 13"/>
          <p:cNvSpPr>
            <a:spLocks noChangeArrowheads="1"/>
          </p:cNvSpPr>
          <p:nvPr/>
        </p:nvSpPr>
        <p:spPr bwMode="auto">
          <a:xfrm>
            <a:off x="4210050" y="2289175"/>
            <a:ext cx="2255838" cy="1290638"/>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50522" tIns="25262" rIns="50522" bIns="25262">
            <a:spAutoFit/>
          </a:bodyPr>
          <a:lstStyle/>
          <a:p>
            <a:endParaRPr lang="en-US"/>
          </a:p>
        </p:txBody>
      </p:sp>
      <p:sp>
        <p:nvSpPr>
          <p:cNvPr id="100363" name="Rectangle 15"/>
          <p:cNvSpPr>
            <a:spLocks noChangeArrowheads="1"/>
          </p:cNvSpPr>
          <p:nvPr/>
        </p:nvSpPr>
        <p:spPr bwMode="auto">
          <a:xfrm rot="-3654650">
            <a:off x="5488781" y="2761457"/>
            <a:ext cx="16843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Cielo nuevo y tierra nueva</a:t>
            </a:r>
            <a:endParaRPr lang="en-US" sz="500">
              <a:latin typeface="Century Gothic" charset="0"/>
            </a:endParaRPr>
          </a:p>
        </p:txBody>
      </p:sp>
      <p:sp>
        <p:nvSpPr>
          <p:cNvPr id="100364" name="Rectangle 16"/>
          <p:cNvSpPr>
            <a:spLocks noChangeArrowheads="1"/>
          </p:cNvSpPr>
          <p:nvPr/>
        </p:nvSpPr>
        <p:spPr bwMode="auto">
          <a:xfrm rot="-3654650">
            <a:off x="5107781" y="2707482"/>
            <a:ext cx="17700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Jucio del gran trono blanco</a:t>
            </a:r>
            <a:endParaRPr lang="en-US" sz="500">
              <a:latin typeface="Century Gothic" charset="0"/>
            </a:endParaRPr>
          </a:p>
        </p:txBody>
      </p:sp>
      <p:sp>
        <p:nvSpPr>
          <p:cNvPr id="100365" name="Rectangle 17"/>
          <p:cNvSpPr>
            <a:spLocks noChangeArrowheads="1"/>
          </p:cNvSpPr>
          <p:nvPr/>
        </p:nvSpPr>
        <p:spPr bwMode="auto">
          <a:xfrm rot="-3654650">
            <a:off x="4741069" y="2763044"/>
            <a:ext cx="169386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Reinado terrenal de Cristo</a:t>
            </a:r>
            <a:endParaRPr lang="en-US" sz="500">
              <a:latin typeface="Century Gothic" charset="0"/>
            </a:endParaRPr>
          </a:p>
        </p:txBody>
      </p:sp>
      <p:sp>
        <p:nvSpPr>
          <p:cNvPr id="100366" name="Rectangle 18"/>
          <p:cNvSpPr>
            <a:spLocks noChangeArrowheads="1"/>
          </p:cNvSpPr>
          <p:nvPr/>
        </p:nvSpPr>
        <p:spPr bwMode="auto">
          <a:xfrm rot="-3654650">
            <a:off x="4275932" y="2629694"/>
            <a:ext cx="196691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r>
              <a:rPr lang="es-ES" sz="1000" b="1"/>
              <a:t>La segunda venida</a:t>
            </a:r>
            <a:endParaRPr lang="en-US" sz="500">
              <a:latin typeface="Century Gothic" charset="0"/>
            </a:endParaRPr>
          </a:p>
        </p:txBody>
      </p:sp>
      <p:sp>
        <p:nvSpPr>
          <p:cNvPr id="100367" name="Rectangle 19"/>
          <p:cNvSpPr>
            <a:spLocks noChangeArrowheads="1"/>
          </p:cNvSpPr>
          <p:nvPr/>
        </p:nvSpPr>
        <p:spPr bwMode="auto">
          <a:xfrm rot="-3654650">
            <a:off x="3878263" y="2530475"/>
            <a:ext cx="229076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pPr defTabSz="862013">
              <a:lnSpc>
                <a:spcPct val="80000"/>
              </a:lnSpc>
            </a:pPr>
            <a:r>
              <a:rPr lang="es-ES" sz="1000" b="1"/>
              <a:t> Cena de las bodas del cordero</a:t>
            </a:r>
            <a:endParaRPr lang="en-US" sz="500">
              <a:latin typeface="Century Gothic" charset="0"/>
            </a:endParaRPr>
          </a:p>
        </p:txBody>
      </p:sp>
      <p:sp>
        <p:nvSpPr>
          <p:cNvPr id="100368" name="Rectangle 20"/>
          <p:cNvSpPr>
            <a:spLocks noChangeArrowheads="1"/>
          </p:cNvSpPr>
          <p:nvPr/>
        </p:nvSpPr>
        <p:spPr bwMode="auto">
          <a:xfrm>
            <a:off x="3079750" y="5103813"/>
            <a:ext cx="992188" cy="188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100369" name="Text Box 21"/>
          <p:cNvSpPr txBox="1">
            <a:spLocks noChangeArrowheads="1"/>
          </p:cNvSpPr>
          <p:nvPr/>
        </p:nvSpPr>
        <p:spPr bwMode="auto">
          <a:xfrm>
            <a:off x="2286000" y="5021263"/>
            <a:ext cx="26828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Pacto    de la tierra</a:t>
            </a:r>
          </a:p>
        </p:txBody>
      </p:sp>
      <p:sp>
        <p:nvSpPr>
          <p:cNvPr id="100370" name="Rectangle 22"/>
          <p:cNvSpPr>
            <a:spLocks noChangeArrowheads="1"/>
          </p:cNvSpPr>
          <p:nvPr/>
        </p:nvSpPr>
        <p:spPr bwMode="auto">
          <a:xfrm>
            <a:off x="4183063" y="5653088"/>
            <a:ext cx="754062" cy="188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100371" name="Text Box 23"/>
          <p:cNvSpPr txBox="1">
            <a:spLocks noChangeArrowheads="1"/>
          </p:cNvSpPr>
          <p:nvPr/>
        </p:nvSpPr>
        <p:spPr bwMode="auto">
          <a:xfrm>
            <a:off x="3373438" y="5581650"/>
            <a:ext cx="185261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Pacto    davídico</a:t>
            </a:r>
          </a:p>
        </p:txBody>
      </p:sp>
      <p:sp>
        <p:nvSpPr>
          <p:cNvPr id="100372" name="Rectangle 24"/>
          <p:cNvSpPr>
            <a:spLocks noChangeArrowheads="1"/>
          </p:cNvSpPr>
          <p:nvPr/>
        </p:nvSpPr>
        <p:spPr bwMode="auto">
          <a:xfrm>
            <a:off x="4552950" y="6330950"/>
            <a:ext cx="512763" cy="188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p>
            <a:endParaRPr lang="en-US"/>
          </a:p>
        </p:txBody>
      </p:sp>
      <p:sp>
        <p:nvSpPr>
          <p:cNvPr id="100373" name="Text Box 25"/>
          <p:cNvSpPr txBox="1">
            <a:spLocks noChangeArrowheads="1"/>
          </p:cNvSpPr>
          <p:nvPr/>
        </p:nvSpPr>
        <p:spPr bwMode="auto">
          <a:xfrm>
            <a:off x="3684588" y="6237288"/>
            <a:ext cx="20526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522" tIns="25262" rIns="50522" bIns="25262">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t>Nuevo    pacto</a:t>
            </a:r>
          </a:p>
        </p:txBody>
      </p:sp>
      <p:sp>
        <p:nvSpPr>
          <p:cNvPr id="224283" name="Text Box 27"/>
          <p:cNvSpPr txBox="1">
            <a:spLocks noChangeArrowheads="1"/>
          </p:cNvSpPr>
          <p:nvPr/>
        </p:nvSpPr>
        <p:spPr bwMode="auto">
          <a:xfrm>
            <a:off x="593725" y="3738563"/>
            <a:ext cx="5538788" cy="3324225"/>
          </a:xfrm>
          <a:prstGeom prst="rect">
            <a:avLst/>
          </a:prstGeom>
          <a:noFill/>
          <a:ln w="9525">
            <a:noFill/>
            <a:miter lim="800000"/>
            <a:headEnd/>
            <a:tailEnd/>
          </a:ln>
          <a:effectLst>
            <a:outerShdw blurRad="63500" dist="58866" dir="3765876" algn="ctr" rotWithShape="0">
              <a:srgbClr val="000000">
                <a:alpha val="74998"/>
              </a:srgbClr>
            </a:outerShdw>
          </a:effectLst>
        </p:spPr>
        <p:txBody>
          <a:bodyPr>
            <a:spAutoFit/>
          </a:bodyPr>
          <a:lstStyle/>
          <a:p>
            <a:pPr algn="ctr">
              <a:spcBef>
                <a:spcPct val="50000"/>
              </a:spcBef>
              <a:defRPr/>
            </a:pPr>
            <a:r>
              <a:rPr lang="en-US" sz="10600" b="1">
                <a:latin typeface="Arial" pitchFamily="1" charset="0"/>
                <a:ea typeface="ＭＳ Ｐゴシック" pitchFamily="1" charset="-128"/>
                <a:cs typeface="ＭＳ Ｐゴシック" pitchFamily="1" charset="-128"/>
              </a:rPr>
              <a:t>JESU-CRISTO</a:t>
            </a:r>
          </a:p>
        </p:txBody>
      </p:sp>
      <p:sp>
        <p:nvSpPr>
          <p:cNvPr id="100375" name="Text Box 28"/>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00376" name="Text Box 29"/>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119</a:t>
            </a:r>
          </a:p>
        </p:txBody>
      </p:sp>
      <p:sp>
        <p:nvSpPr>
          <p:cNvPr id="27" name="Text Box 7"/>
          <p:cNvSpPr txBox="1">
            <a:spLocks noChangeArrowheads="1"/>
          </p:cNvSpPr>
          <p:nvPr/>
        </p:nvSpPr>
        <p:spPr bwMode="auto">
          <a:xfrm>
            <a:off x="469900" y="7250113"/>
            <a:ext cx="6143625" cy="1117600"/>
          </a:xfrm>
          <a:prstGeom prst="rect">
            <a:avLst/>
          </a:prstGeom>
          <a:noFill/>
          <a:ln>
            <a:noFill/>
          </a:ln>
          <a:effectLst/>
          <a:extLst/>
        </p:spPr>
        <p:txBody>
          <a:bodyPr>
            <a:spAutoFit/>
          </a:bodyPr>
          <a:lstStyle/>
          <a:p>
            <a:pPr>
              <a:defRPr/>
            </a:pPr>
            <a:r>
              <a:rPr lang="es-ES" sz="2000" b="1" baseline="-25000" dirty="0">
                <a:cs typeface="+mn-cs"/>
              </a:rPr>
              <a:t>La cronología bíblica progresa a medida que las promesa de </a:t>
            </a:r>
            <a:r>
              <a:rPr lang="es-ES" sz="2000" b="1" baseline="-25000" dirty="0">
                <a:cs typeface="+mn-cs"/>
              </a:rPr>
              <a:t>Abraham:</a:t>
            </a:r>
            <a:endParaRPr lang="es-ES" sz="2000" b="1" baseline="-25000" dirty="0">
              <a:cs typeface="+mn-cs"/>
            </a:endParaRPr>
          </a:p>
          <a:p>
            <a:pPr>
              <a:defRPr/>
            </a:pPr>
            <a:r>
              <a:rPr lang="es-ES" sz="2000" b="1" baseline="-25000" dirty="0">
                <a:cs typeface="+mn-cs"/>
              </a:rPr>
              <a:t>  • El llamado y el pacto </a:t>
            </a:r>
            <a:r>
              <a:rPr lang="es-ES" sz="2000" b="1" baseline="-25000" dirty="0" err="1">
                <a:cs typeface="+mn-cs"/>
              </a:rPr>
              <a:t>abrahámico</a:t>
            </a:r>
            <a:r>
              <a:rPr lang="es-ES" sz="2000" b="1" baseline="-25000" dirty="0">
                <a:cs typeface="+mn-cs"/>
              </a:rPr>
              <a:t>  de Génesis 12 y 15,                                                </a:t>
            </a:r>
          </a:p>
          <a:p>
            <a:pPr>
              <a:defRPr/>
            </a:pPr>
            <a:r>
              <a:rPr lang="es-ES" sz="2000" b="1" baseline="-25000" dirty="0">
                <a:cs typeface="+mn-cs"/>
              </a:rPr>
              <a:t>          • El pacto de la tierra  (Palestino) de Deuteronomio 30,</a:t>
            </a:r>
          </a:p>
          <a:p>
            <a:pPr>
              <a:defRPr/>
            </a:pPr>
            <a:r>
              <a:rPr lang="es-ES" sz="2000" b="1" baseline="-25000" dirty="0">
                <a:cs typeface="+mn-cs"/>
              </a:rPr>
              <a:t>                       • El pacto davídico  2 S 7 y </a:t>
            </a:r>
          </a:p>
          <a:p>
            <a:pPr>
              <a:defRPr/>
            </a:pPr>
            <a:r>
              <a:rPr lang="es-ES" sz="2000" b="1" baseline="-25000" dirty="0">
                <a:cs typeface="+mn-cs"/>
              </a:rPr>
              <a:t>                                • El nuevo pacto de Jeremías 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40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02403"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120</a:t>
            </a:r>
          </a:p>
        </p:txBody>
      </p:sp>
      <p:grpSp>
        <p:nvGrpSpPr>
          <p:cNvPr id="102404" name="Group 1029"/>
          <p:cNvGrpSpPr>
            <a:grpSpLocks/>
          </p:cNvGrpSpPr>
          <p:nvPr/>
        </p:nvGrpSpPr>
        <p:grpSpPr bwMode="auto">
          <a:xfrm>
            <a:off x="1863725" y="96838"/>
            <a:ext cx="4632325" cy="1022350"/>
            <a:chOff x="1174" y="61"/>
            <a:chExt cx="2918" cy="644"/>
          </a:xfrm>
        </p:grpSpPr>
        <p:sp>
          <p:nvSpPr>
            <p:cNvPr id="10240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0240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Rectangle 2"/>
          <p:cNvSpPr>
            <a:spLocks noChangeArrowheads="1"/>
          </p:cNvSpPr>
          <p:nvPr/>
        </p:nvSpPr>
        <p:spPr bwMode="auto">
          <a:xfrm>
            <a:off x="3387725" y="52388"/>
            <a:ext cx="2995613" cy="412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26" name="Text Box 3"/>
          <p:cNvSpPr txBox="1">
            <a:spLocks noChangeArrowheads="1"/>
          </p:cNvSpPr>
          <p:nvPr/>
        </p:nvSpPr>
        <p:spPr bwMode="auto">
          <a:xfrm>
            <a:off x="6246813" y="8510588"/>
            <a:ext cx="4841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100">
                <a:latin typeface="Times" charset="0"/>
              </a:rPr>
              <a:t> </a:t>
            </a:r>
          </a:p>
        </p:txBody>
      </p:sp>
      <p:sp>
        <p:nvSpPr>
          <p:cNvPr id="103427" name="Text Box 4"/>
          <p:cNvSpPr txBox="1">
            <a:spLocks noChangeArrowheads="1"/>
          </p:cNvSpPr>
          <p:nvPr/>
        </p:nvSpPr>
        <p:spPr bwMode="auto">
          <a:xfrm>
            <a:off x="1055688" y="2384425"/>
            <a:ext cx="4729162"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3000" b="1">
                <a:latin typeface="Century Gothic" charset="0"/>
              </a:rPr>
              <a:t>La página siguiente se proporciona como reverso de la página original si la impresión se hace por ambas caras.  Sin embargo, las Ayudas para el estudio #09 y 26 tienen sus propios reversos.</a:t>
            </a:r>
          </a:p>
        </p:txBody>
      </p:sp>
      <p:sp>
        <p:nvSpPr>
          <p:cNvPr id="103428" name="Text Box 6"/>
          <p:cNvSpPr txBox="1">
            <a:spLocks noChangeArrowheads="1"/>
          </p:cNvSpPr>
          <p:nvPr/>
        </p:nvSpPr>
        <p:spPr bwMode="auto">
          <a:xfrm>
            <a:off x="5813425"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700" b="1">
                <a:latin typeface="Comic Sans MS" charset="0"/>
              </a:rPr>
              <a:t>29</a:t>
            </a:r>
          </a:p>
        </p:txBody>
      </p:sp>
      <p:sp>
        <p:nvSpPr>
          <p:cNvPr id="103429" name="Text Box 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03430" name="Text Box 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474"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05475" name="Text Box 4"/>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122</a:t>
            </a:r>
          </a:p>
        </p:txBody>
      </p:sp>
      <p:grpSp>
        <p:nvGrpSpPr>
          <p:cNvPr id="105476" name="Group 5"/>
          <p:cNvGrpSpPr>
            <a:grpSpLocks/>
          </p:cNvGrpSpPr>
          <p:nvPr/>
        </p:nvGrpSpPr>
        <p:grpSpPr bwMode="auto">
          <a:xfrm>
            <a:off x="1863725" y="96838"/>
            <a:ext cx="4632325" cy="1022350"/>
            <a:chOff x="1174" y="61"/>
            <a:chExt cx="2918" cy="644"/>
          </a:xfrm>
        </p:grpSpPr>
        <p:sp>
          <p:nvSpPr>
            <p:cNvPr id="105477" name="Text Box 6"/>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05478" name="Text Box 7"/>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5946775" y="4445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latin typeface="Arial Black" charset="0"/>
            </a:endParaRPr>
          </a:p>
        </p:txBody>
      </p:sp>
      <p:sp>
        <p:nvSpPr>
          <p:cNvPr id="158727" name="Rectangle 7"/>
          <p:cNvSpPr>
            <a:spLocks noChangeArrowheads="1"/>
          </p:cNvSpPr>
          <p:nvPr/>
        </p:nvSpPr>
        <p:spPr bwMode="auto">
          <a:xfrm>
            <a:off x="381000" y="696913"/>
            <a:ext cx="728663" cy="1033462"/>
          </a:xfrm>
          <a:prstGeom prst="rect">
            <a:avLst/>
          </a:prstGeom>
          <a:noFill/>
          <a:ln w="12700">
            <a:noFill/>
            <a:miter lim="800000"/>
            <a:headEnd/>
            <a:tailEnd/>
          </a:ln>
          <a:effectLst>
            <a:outerShdw blurRad="63500" dist="107763" dir="2700000" algn="ctr" rotWithShape="0">
              <a:srgbClr val="1A0004">
                <a:alpha val="74998"/>
              </a:srgb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58744" name="Line 24"/>
          <p:cNvSpPr>
            <a:spLocks noChangeShapeType="1"/>
          </p:cNvSpPr>
          <p:nvPr/>
        </p:nvSpPr>
        <p:spPr bwMode="auto">
          <a:xfrm>
            <a:off x="3094038" y="3538538"/>
            <a:ext cx="1274762" cy="0"/>
          </a:xfrm>
          <a:prstGeom prst="line">
            <a:avLst/>
          </a:prstGeom>
          <a:noFill/>
          <a:ln w="25400">
            <a:noFill/>
            <a:round/>
            <a:headEnd/>
            <a:tailEnd/>
          </a:ln>
          <a:effectLst>
            <a:outerShdw blurRad="63500" dist="107763" dir="2700000" algn="ctr" rotWithShape="0">
              <a:srgbClr val="1A0004">
                <a:alpha val="74998"/>
              </a:srgb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6500" name="AutoShape 69"/>
          <p:cNvSpPr>
            <a:spLocks noChangeAspect="1" noChangeArrowheads="1" noTextEdit="1"/>
          </p:cNvSpPr>
          <p:nvPr/>
        </p:nvSpPr>
        <p:spPr bwMode="auto">
          <a:xfrm>
            <a:off x="165100" y="4806950"/>
            <a:ext cx="6527800"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501" name="Rectangle 71"/>
          <p:cNvSpPr>
            <a:spLocks noChangeArrowheads="1"/>
          </p:cNvSpPr>
          <p:nvPr/>
        </p:nvSpPr>
        <p:spPr bwMode="auto">
          <a:xfrm>
            <a:off x="381000" y="696913"/>
            <a:ext cx="7286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02" name="Line 88"/>
          <p:cNvSpPr>
            <a:spLocks noChangeShapeType="1"/>
          </p:cNvSpPr>
          <p:nvPr/>
        </p:nvSpPr>
        <p:spPr bwMode="auto">
          <a:xfrm>
            <a:off x="3094038" y="3538538"/>
            <a:ext cx="1274762"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grpSp>
        <p:nvGrpSpPr>
          <p:cNvPr id="106503" name="Group 265"/>
          <p:cNvGrpSpPr>
            <a:grpSpLocks/>
          </p:cNvGrpSpPr>
          <p:nvPr/>
        </p:nvGrpSpPr>
        <p:grpSpPr bwMode="auto">
          <a:xfrm>
            <a:off x="1016000" y="1454150"/>
            <a:ext cx="5394325" cy="6799263"/>
            <a:chOff x="656" y="696"/>
            <a:chExt cx="3398" cy="4283"/>
          </a:xfrm>
        </p:grpSpPr>
        <p:grpSp>
          <p:nvGrpSpPr>
            <p:cNvPr id="106507" name="Group 205"/>
            <p:cNvGrpSpPr>
              <a:grpSpLocks/>
            </p:cNvGrpSpPr>
            <p:nvPr/>
          </p:nvGrpSpPr>
          <p:grpSpPr bwMode="auto">
            <a:xfrm>
              <a:off x="944" y="892"/>
              <a:ext cx="2365" cy="1612"/>
              <a:chOff x="944" y="808"/>
              <a:chExt cx="2365" cy="1612"/>
            </a:xfrm>
          </p:grpSpPr>
          <p:sp>
            <p:nvSpPr>
              <p:cNvPr id="106577" name="Text Box 61"/>
              <p:cNvSpPr txBox="1">
                <a:spLocks noChangeArrowheads="1"/>
              </p:cNvSpPr>
              <p:nvPr/>
            </p:nvSpPr>
            <p:spPr bwMode="auto">
              <a:xfrm>
                <a:off x="3223" y="1275"/>
                <a:ext cx="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000">
                  <a:latin typeface="Comic Sans MS" charset="0"/>
                </a:endParaRPr>
              </a:p>
            </p:txBody>
          </p:sp>
          <p:sp>
            <p:nvSpPr>
              <p:cNvPr id="106578" name="Freeform 70"/>
              <p:cNvSpPr>
                <a:spLocks/>
              </p:cNvSpPr>
              <p:nvPr/>
            </p:nvSpPr>
            <p:spPr bwMode="auto">
              <a:xfrm>
                <a:off x="1232" y="808"/>
                <a:ext cx="454" cy="912"/>
              </a:xfrm>
              <a:custGeom>
                <a:avLst/>
                <a:gdLst>
                  <a:gd name="T0" fmla="*/ 2 w 1021"/>
                  <a:gd name="T1" fmla="*/ 0 h 1921"/>
                  <a:gd name="T2" fmla="*/ 2 w 1021"/>
                  <a:gd name="T3" fmla="*/ 0 h 1921"/>
                  <a:gd name="T4" fmla="*/ 2 w 1021"/>
                  <a:gd name="T5" fmla="*/ 0 h 1921"/>
                  <a:gd name="T6" fmla="*/ 2 w 1021"/>
                  <a:gd name="T7" fmla="*/ 0 h 1921"/>
                  <a:gd name="T8" fmla="*/ 2 w 1021"/>
                  <a:gd name="T9" fmla="*/ 0 h 1921"/>
                  <a:gd name="T10" fmla="*/ 2 w 1021"/>
                  <a:gd name="T11" fmla="*/ 0 h 1921"/>
                  <a:gd name="T12" fmla="*/ 2 w 1021"/>
                  <a:gd name="T13" fmla="*/ 1 h 1921"/>
                  <a:gd name="T14" fmla="*/ 2 w 1021"/>
                  <a:gd name="T15" fmla="*/ 1 h 1921"/>
                  <a:gd name="T16" fmla="*/ 2 w 1021"/>
                  <a:gd name="T17" fmla="*/ 1 h 1921"/>
                  <a:gd name="T18" fmla="*/ 2 w 1021"/>
                  <a:gd name="T19" fmla="*/ 1 h 1921"/>
                  <a:gd name="T20" fmla="*/ 2 w 1021"/>
                  <a:gd name="T21" fmla="*/ 1 h 1921"/>
                  <a:gd name="T22" fmla="*/ 2 w 1021"/>
                  <a:gd name="T23" fmla="*/ 1 h 1921"/>
                  <a:gd name="T24" fmla="*/ 2 w 1021"/>
                  <a:gd name="T25" fmla="*/ 2 h 1921"/>
                  <a:gd name="T26" fmla="*/ 1 w 1021"/>
                  <a:gd name="T27" fmla="*/ 2 h 1921"/>
                  <a:gd name="T28" fmla="*/ 1 w 1021"/>
                  <a:gd name="T29" fmla="*/ 2 h 1921"/>
                  <a:gd name="T30" fmla="*/ 1 w 1021"/>
                  <a:gd name="T31" fmla="*/ 2 h 1921"/>
                  <a:gd name="T32" fmla="*/ 1 w 1021"/>
                  <a:gd name="T33" fmla="*/ 2 h 1921"/>
                  <a:gd name="T34" fmla="*/ 1 w 1021"/>
                  <a:gd name="T35" fmla="*/ 2 h 1921"/>
                  <a:gd name="T36" fmla="*/ 1 w 1021"/>
                  <a:gd name="T37" fmla="*/ 3 h 1921"/>
                  <a:gd name="T38" fmla="*/ 1 w 1021"/>
                  <a:gd name="T39" fmla="*/ 3 h 1921"/>
                  <a:gd name="T40" fmla="*/ 1 w 1021"/>
                  <a:gd name="T41" fmla="*/ 3 h 1921"/>
                  <a:gd name="T42" fmla="*/ 1 w 1021"/>
                  <a:gd name="T43" fmla="*/ 3 h 1921"/>
                  <a:gd name="T44" fmla="*/ 1 w 1021"/>
                  <a:gd name="T45" fmla="*/ 3 h 1921"/>
                  <a:gd name="T46" fmla="*/ 1 w 1021"/>
                  <a:gd name="T47" fmla="*/ 3 h 1921"/>
                  <a:gd name="T48" fmla="*/ 1 w 1021"/>
                  <a:gd name="T49" fmla="*/ 3 h 1921"/>
                  <a:gd name="T50" fmla="*/ 1 w 1021"/>
                  <a:gd name="T51" fmla="*/ 4 h 1921"/>
                  <a:gd name="T52" fmla="*/ 1 w 1021"/>
                  <a:gd name="T53" fmla="*/ 4 h 1921"/>
                  <a:gd name="T54" fmla="*/ 1 w 1021"/>
                  <a:gd name="T55" fmla="*/ 4 h 1921"/>
                  <a:gd name="T56" fmla="*/ 1 w 1021"/>
                  <a:gd name="T57" fmla="*/ 4 h 1921"/>
                  <a:gd name="T58" fmla="*/ 1 w 1021"/>
                  <a:gd name="T59" fmla="*/ 4 h 1921"/>
                  <a:gd name="T60" fmla="*/ 1 w 1021"/>
                  <a:gd name="T61" fmla="*/ 4 h 1921"/>
                  <a:gd name="T62" fmla="*/ 1 w 1021"/>
                  <a:gd name="T63" fmla="*/ 4 h 1921"/>
                  <a:gd name="T64" fmla="*/ 1 w 1021"/>
                  <a:gd name="T65" fmla="*/ 4 h 1921"/>
                  <a:gd name="T66" fmla="*/ 0 w 1021"/>
                  <a:gd name="T67" fmla="*/ 4 h 1921"/>
                  <a:gd name="T68" fmla="*/ 0 w 1021"/>
                  <a:gd name="T69" fmla="*/ 4 h 1921"/>
                  <a:gd name="T70" fmla="*/ 0 w 1021"/>
                  <a:gd name="T71" fmla="*/ 5 h 1921"/>
                  <a:gd name="T72" fmla="*/ 0 w 1021"/>
                  <a:gd name="T73" fmla="*/ 5 h 1921"/>
                  <a:gd name="T74" fmla="*/ 0 w 1021"/>
                  <a:gd name="T75" fmla="*/ 5 h 1921"/>
                  <a:gd name="T76" fmla="*/ 0 w 1021"/>
                  <a:gd name="T77" fmla="*/ 5 h 1921"/>
                  <a:gd name="T78" fmla="*/ 0 w 1021"/>
                  <a:gd name="T79" fmla="*/ 5 h 1921"/>
                  <a:gd name="T80" fmla="*/ 0 w 1021"/>
                  <a:gd name="T81" fmla="*/ 5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79" name="Rectangle 72"/>
              <p:cNvSpPr>
                <a:spLocks noChangeArrowheads="1"/>
              </p:cNvSpPr>
              <p:nvPr/>
            </p:nvSpPr>
            <p:spPr bwMode="auto">
              <a:xfrm>
                <a:off x="944" y="1156"/>
                <a:ext cx="475" cy="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80" name="Freeform 73"/>
              <p:cNvSpPr>
                <a:spLocks/>
              </p:cNvSpPr>
              <p:nvPr/>
            </p:nvSpPr>
            <p:spPr bwMode="auto">
              <a:xfrm>
                <a:off x="2740" y="1741"/>
                <a:ext cx="401" cy="627"/>
              </a:xfrm>
              <a:custGeom>
                <a:avLst/>
                <a:gdLst>
                  <a:gd name="T0" fmla="*/ 1 w 901"/>
                  <a:gd name="T1" fmla="*/ 0 h 1321"/>
                  <a:gd name="T2" fmla="*/ 1 w 901"/>
                  <a:gd name="T3" fmla="*/ 0 h 1321"/>
                  <a:gd name="T4" fmla="*/ 1 w 901"/>
                  <a:gd name="T5" fmla="*/ 0 h 1321"/>
                  <a:gd name="T6" fmla="*/ 1 w 901"/>
                  <a:gd name="T7" fmla="*/ 0 h 1321"/>
                  <a:gd name="T8" fmla="*/ 1 w 901"/>
                  <a:gd name="T9" fmla="*/ 0 h 1321"/>
                  <a:gd name="T10" fmla="*/ 1 w 901"/>
                  <a:gd name="T11" fmla="*/ 0 h 1321"/>
                  <a:gd name="T12" fmla="*/ 1 w 901"/>
                  <a:gd name="T13" fmla="*/ 0 h 1321"/>
                  <a:gd name="T14" fmla="*/ 1 w 901"/>
                  <a:gd name="T15" fmla="*/ 0 h 1321"/>
                  <a:gd name="T16" fmla="*/ 1 w 901"/>
                  <a:gd name="T17" fmla="*/ 0 h 1321"/>
                  <a:gd name="T18" fmla="*/ 1 w 901"/>
                  <a:gd name="T19" fmla="*/ 0 h 1321"/>
                  <a:gd name="T20" fmla="*/ 1 w 901"/>
                  <a:gd name="T21" fmla="*/ 0 h 1321"/>
                  <a:gd name="T22" fmla="*/ 1 w 901"/>
                  <a:gd name="T23" fmla="*/ 0 h 1321"/>
                  <a:gd name="T24" fmla="*/ 1 w 901"/>
                  <a:gd name="T25" fmla="*/ 0 h 1321"/>
                  <a:gd name="T26" fmla="*/ 1 w 901"/>
                  <a:gd name="T27" fmla="*/ 0 h 1321"/>
                  <a:gd name="T28" fmla="*/ 1 w 901"/>
                  <a:gd name="T29" fmla="*/ 0 h 1321"/>
                  <a:gd name="T30" fmla="*/ 1 w 901"/>
                  <a:gd name="T31" fmla="*/ 0 h 1321"/>
                  <a:gd name="T32" fmla="*/ 1 w 901"/>
                  <a:gd name="T33" fmla="*/ 0 h 1321"/>
                  <a:gd name="T34" fmla="*/ 1 w 901"/>
                  <a:gd name="T35" fmla="*/ 0 h 1321"/>
                  <a:gd name="T36" fmla="*/ 1 w 901"/>
                  <a:gd name="T37" fmla="*/ 1 h 1321"/>
                  <a:gd name="T38" fmla="*/ 1 w 901"/>
                  <a:gd name="T39" fmla="*/ 1 h 1321"/>
                  <a:gd name="T40" fmla="*/ 1 w 901"/>
                  <a:gd name="T41" fmla="*/ 1 h 1321"/>
                  <a:gd name="T42" fmla="*/ 1 w 901"/>
                  <a:gd name="T43" fmla="*/ 1 h 1321"/>
                  <a:gd name="T44" fmla="*/ 1 w 901"/>
                  <a:gd name="T45" fmla="*/ 1 h 1321"/>
                  <a:gd name="T46" fmla="*/ 1 w 901"/>
                  <a:gd name="T47" fmla="*/ 1 h 1321"/>
                  <a:gd name="T48" fmla="*/ 0 w 901"/>
                  <a:gd name="T49" fmla="*/ 1 h 1321"/>
                  <a:gd name="T50" fmla="*/ 0 w 901"/>
                  <a:gd name="T51" fmla="*/ 1 h 1321"/>
                  <a:gd name="T52" fmla="*/ 0 w 901"/>
                  <a:gd name="T53" fmla="*/ 1 h 1321"/>
                  <a:gd name="T54" fmla="*/ 0 w 901"/>
                  <a:gd name="T55" fmla="*/ 1 h 1321"/>
                  <a:gd name="T56" fmla="*/ 0 w 901"/>
                  <a:gd name="T57" fmla="*/ 1 h 1321"/>
                  <a:gd name="T58" fmla="*/ 0 w 901"/>
                  <a:gd name="T59" fmla="*/ 1 h 1321"/>
                  <a:gd name="T60" fmla="*/ 0 w 901"/>
                  <a:gd name="T61" fmla="*/ 1 h 1321"/>
                  <a:gd name="T62" fmla="*/ 0 w 901"/>
                  <a:gd name="T63" fmla="*/ 1 h 1321"/>
                  <a:gd name="T64" fmla="*/ 0 w 901"/>
                  <a:gd name="T65" fmla="*/ 2 h 1321"/>
                  <a:gd name="T66" fmla="*/ 0 w 901"/>
                  <a:gd name="T67" fmla="*/ 2 h 1321"/>
                  <a:gd name="T68" fmla="*/ 0 w 901"/>
                  <a:gd name="T69" fmla="*/ 2 h 1321"/>
                  <a:gd name="T70" fmla="*/ 0 w 901"/>
                  <a:gd name="T71" fmla="*/ 2 h 1321"/>
                  <a:gd name="T72" fmla="*/ 0 w 901"/>
                  <a:gd name="T73" fmla="*/ 2 h 1321"/>
                  <a:gd name="T74" fmla="*/ 0 w 901"/>
                  <a:gd name="T75" fmla="*/ 2 h 1321"/>
                  <a:gd name="T76" fmla="*/ 0 w 901"/>
                  <a:gd name="T77" fmla="*/ 2 h 1321"/>
                  <a:gd name="T78" fmla="*/ 0 w 901"/>
                  <a:gd name="T79" fmla="*/ 2 h 1321"/>
                  <a:gd name="T80" fmla="*/ 0 w 901"/>
                  <a:gd name="T81" fmla="*/ 2 h 1321"/>
                  <a:gd name="T82" fmla="*/ 0 w 901"/>
                  <a:gd name="T83" fmla="*/ 2 h 1321"/>
                  <a:gd name="T84" fmla="*/ 0 w 901"/>
                  <a:gd name="T85" fmla="*/ 2 h 1321"/>
                  <a:gd name="T86" fmla="*/ 0 w 901"/>
                  <a:gd name="T87" fmla="*/ 2 h 1321"/>
                  <a:gd name="T88" fmla="*/ 0 w 901"/>
                  <a:gd name="T89" fmla="*/ 2 h 1321"/>
                  <a:gd name="T90" fmla="*/ 0 w 901"/>
                  <a:gd name="T91" fmla="*/ 2 h 1321"/>
                  <a:gd name="T92" fmla="*/ 0 w 901"/>
                  <a:gd name="T93" fmla="*/ 2 h 1321"/>
                  <a:gd name="T94" fmla="*/ 0 w 901"/>
                  <a:gd name="T95" fmla="*/ 3 h 1321"/>
                  <a:gd name="T96" fmla="*/ 0 w 901"/>
                  <a:gd name="T97" fmla="*/ 3 h 1321"/>
                  <a:gd name="T98" fmla="*/ 0 w 901"/>
                  <a:gd name="T99" fmla="*/ 3 h 1321"/>
                  <a:gd name="T100" fmla="*/ 0 w 901"/>
                  <a:gd name="T101" fmla="*/ 3 h 1321"/>
                  <a:gd name="T102" fmla="*/ 0 w 901"/>
                  <a:gd name="T103" fmla="*/ 3 h 1321"/>
                  <a:gd name="T104" fmla="*/ 0 w 901"/>
                  <a:gd name="T105" fmla="*/ 3 h 1321"/>
                  <a:gd name="T106" fmla="*/ 0 w 901"/>
                  <a:gd name="T107" fmla="*/ 3 h 1321"/>
                  <a:gd name="T108" fmla="*/ 0 w 901"/>
                  <a:gd name="T109" fmla="*/ 3 h 1321"/>
                  <a:gd name="T110" fmla="*/ 0 w 901"/>
                  <a:gd name="T111" fmla="*/ 3 h 1321"/>
                  <a:gd name="T112" fmla="*/ 0 w 901"/>
                  <a:gd name="T113" fmla="*/ 3 h 1321"/>
                  <a:gd name="T114" fmla="*/ 0 w 901"/>
                  <a:gd name="T115" fmla="*/ 3 h 1321"/>
                  <a:gd name="T116" fmla="*/ 0 w 901"/>
                  <a:gd name="T117" fmla="*/ 3 h 1321"/>
                  <a:gd name="T118" fmla="*/ 0 w 901"/>
                  <a:gd name="T119" fmla="*/ 3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81" name="Freeform 74"/>
              <p:cNvSpPr>
                <a:spLocks/>
              </p:cNvSpPr>
              <p:nvPr/>
            </p:nvSpPr>
            <p:spPr bwMode="auto">
              <a:xfrm>
                <a:off x="1778" y="1058"/>
                <a:ext cx="1149" cy="872"/>
              </a:xfrm>
              <a:custGeom>
                <a:avLst/>
                <a:gdLst>
                  <a:gd name="T0" fmla="*/ 4 w 2581"/>
                  <a:gd name="T1" fmla="*/ 5 h 1837"/>
                  <a:gd name="T2" fmla="*/ 4 w 2581"/>
                  <a:gd name="T3" fmla="*/ 4 h 1837"/>
                  <a:gd name="T4" fmla="*/ 4 w 2581"/>
                  <a:gd name="T5" fmla="*/ 4 h 1837"/>
                  <a:gd name="T6" fmla="*/ 4 w 2581"/>
                  <a:gd name="T7" fmla="*/ 4 h 1837"/>
                  <a:gd name="T8" fmla="*/ 4 w 2581"/>
                  <a:gd name="T9" fmla="*/ 4 h 1837"/>
                  <a:gd name="T10" fmla="*/ 4 w 2581"/>
                  <a:gd name="T11" fmla="*/ 4 h 1837"/>
                  <a:gd name="T12" fmla="*/ 4 w 2581"/>
                  <a:gd name="T13" fmla="*/ 4 h 1837"/>
                  <a:gd name="T14" fmla="*/ 4 w 2581"/>
                  <a:gd name="T15" fmla="*/ 4 h 1837"/>
                  <a:gd name="T16" fmla="*/ 3 w 2581"/>
                  <a:gd name="T17" fmla="*/ 4 h 1837"/>
                  <a:gd name="T18" fmla="*/ 3 w 2581"/>
                  <a:gd name="T19" fmla="*/ 4 h 1837"/>
                  <a:gd name="T20" fmla="*/ 3 w 2581"/>
                  <a:gd name="T21" fmla="*/ 4 h 1837"/>
                  <a:gd name="T22" fmla="*/ 3 w 2581"/>
                  <a:gd name="T23" fmla="*/ 4 h 1837"/>
                  <a:gd name="T24" fmla="*/ 3 w 2581"/>
                  <a:gd name="T25" fmla="*/ 4 h 1837"/>
                  <a:gd name="T26" fmla="*/ 3 w 2581"/>
                  <a:gd name="T27" fmla="*/ 4 h 1837"/>
                  <a:gd name="T28" fmla="*/ 3 w 2581"/>
                  <a:gd name="T29" fmla="*/ 4 h 1837"/>
                  <a:gd name="T30" fmla="*/ 3 w 2581"/>
                  <a:gd name="T31" fmla="*/ 4 h 1837"/>
                  <a:gd name="T32" fmla="*/ 3 w 2581"/>
                  <a:gd name="T33" fmla="*/ 4 h 1837"/>
                  <a:gd name="T34" fmla="*/ 3 w 2581"/>
                  <a:gd name="T35" fmla="*/ 3 h 1837"/>
                  <a:gd name="T36" fmla="*/ 2 w 2581"/>
                  <a:gd name="T37" fmla="*/ 3 h 1837"/>
                  <a:gd name="T38" fmla="*/ 2 w 2581"/>
                  <a:gd name="T39" fmla="*/ 3 h 1837"/>
                  <a:gd name="T40" fmla="*/ 2 w 2581"/>
                  <a:gd name="T41" fmla="*/ 3 h 1837"/>
                  <a:gd name="T42" fmla="*/ 2 w 2581"/>
                  <a:gd name="T43" fmla="*/ 3 h 1837"/>
                  <a:gd name="T44" fmla="*/ 2 w 2581"/>
                  <a:gd name="T45" fmla="*/ 3 h 1837"/>
                  <a:gd name="T46" fmla="*/ 2 w 2581"/>
                  <a:gd name="T47" fmla="*/ 3 h 1837"/>
                  <a:gd name="T48" fmla="*/ 2 w 2581"/>
                  <a:gd name="T49" fmla="*/ 2 h 1837"/>
                  <a:gd name="T50" fmla="*/ 2 w 2581"/>
                  <a:gd name="T51" fmla="*/ 2 h 1837"/>
                  <a:gd name="T52" fmla="*/ 2 w 2581"/>
                  <a:gd name="T53" fmla="*/ 2 h 1837"/>
                  <a:gd name="T54" fmla="*/ 2 w 2581"/>
                  <a:gd name="T55" fmla="*/ 2 h 1837"/>
                  <a:gd name="T56" fmla="*/ 2 w 2581"/>
                  <a:gd name="T57" fmla="*/ 2 h 1837"/>
                  <a:gd name="T58" fmla="*/ 2 w 2581"/>
                  <a:gd name="T59" fmla="*/ 2 h 1837"/>
                  <a:gd name="T60" fmla="*/ 2 w 2581"/>
                  <a:gd name="T61" fmla="*/ 2 h 1837"/>
                  <a:gd name="T62" fmla="*/ 2 w 2581"/>
                  <a:gd name="T63" fmla="*/ 2 h 1837"/>
                  <a:gd name="T64" fmla="*/ 2 w 2581"/>
                  <a:gd name="T65" fmla="*/ 2 h 1837"/>
                  <a:gd name="T66" fmla="*/ 1 w 2581"/>
                  <a:gd name="T67" fmla="*/ 1 h 1837"/>
                  <a:gd name="T68" fmla="*/ 1 w 2581"/>
                  <a:gd name="T69" fmla="*/ 1 h 1837"/>
                  <a:gd name="T70" fmla="*/ 1 w 2581"/>
                  <a:gd name="T71" fmla="*/ 1 h 1837"/>
                  <a:gd name="T72" fmla="*/ 1 w 2581"/>
                  <a:gd name="T73" fmla="*/ 1 h 1837"/>
                  <a:gd name="T74" fmla="*/ 1 w 2581"/>
                  <a:gd name="T75" fmla="*/ 1 h 1837"/>
                  <a:gd name="T76" fmla="*/ 1 w 2581"/>
                  <a:gd name="T77" fmla="*/ 1 h 1837"/>
                  <a:gd name="T78" fmla="*/ 1 w 2581"/>
                  <a:gd name="T79" fmla="*/ 1 h 1837"/>
                  <a:gd name="T80" fmla="*/ 1 w 2581"/>
                  <a:gd name="T81" fmla="*/ 0 h 1837"/>
                  <a:gd name="T82" fmla="*/ 1 w 2581"/>
                  <a:gd name="T83" fmla="*/ 0 h 1837"/>
                  <a:gd name="T84" fmla="*/ 1 w 2581"/>
                  <a:gd name="T85" fmla="*/ 0 h 1837"/>
                  <a:gd name="T86" fmla="*/ 1 w 2581"/>
                  <a:gd name="T87" fmla="*/ 0 h 1837"/>
                  <a:gd name="T88" fmla="*/ 1 w 2581"/>
                  <a:gd name="T89" fmla="*/ 0 h 1837"/>
                  <a:gd name="T90" fmla="*/ 1 w 2581"/>
                  <a:gd name="T91" fmla="*/ 0 h 1837"/>
                  <a:gd name="T92" fmla="*/ 1 w 2581"/>
                  <a:gd name="T93" fmla="*/ 0 h 1837"/>
                  <a:gd name="T94" fmla="*/ 0 w 2581"/>
                  <a:gd name="T95" fmla="*/ 0 h 1837"/>
                  <a:gd name="T96" fmla="*/ 0 w 2581"/>
                  <a:gd name="T97" fmla="*/ 0 h 1837"/>
                  <a:gd name="T98" fmla="*/ 0 w 2581"/>
                  <a:gd name="T99" fmla="*/ 0 h 1837"/>
                  <a:gd name="T100" fmla="*/ 0 w 2581"/>
                  <a:gd name="T101" fmla="*/ 0 h 1837"/>
                  <a:gd name="T102" fmla="*/ 0 w 2581"/>
                  <a:gd name="T103" fmla="*/ 0 h 1837"/>
                  <a:gd name="T104" fmla="*/ 0 w 2581"/>
                  <a:gd name="T105" fmla="*/ 0 h 1837"/>
                  <a:gd name="T106" fmla="*/ 0 w 2581"/>
                  <a:gd name="T107" fmla="*/ 0 h 1837"/>
                  <a:gd name="T108" fmla="*/ 0 w 2581"/>
                  <a:gd name="T109" fmla="*/ 0 h 1837"/>
                  <a:gd name="T110" fmla="*/ 0 w 2581"/>
                  <a:gd name="T111" fmla="*/ 0 h 1837"/>
                  <a:gd name="T112" fmla="*/ 0 w 2581"/>
                  <a:gd name="T113" fmla="*/ 0 h 1837"/>
                  <a:gd name="T114" fmla="*/ 0 w 2581"/>
                  <a:gd name="T115" fmla="*/ 0 h 1837"/>
                  <a:gd name="T116" fmla="*/ 0 w 2581"/>
                  <a:gd name="T117" fmla="*/ 0 h 1837"/>
                  <a:gd name="T118" fmla="*/ 0 w 2581"/>
                  <a:gd name="T119" fmla="*/ 0 h 1837"/>
                  <a:gd name="T120" fmla="*/ 0 w 2581"/>
                  <a:gd name="T121" fmla="*/ 0 h 1837"/>
                  <a:gd name="T122" fmla="*/ 0 w 2581"/>
                  <a:gd name="T123" fmla="*/ 1 h 1837"/>
                  <a:gd name="T124" fmla="*/ 0 w 2581"/>
                  <a:gd name="T125" fmla="*/ 1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82" name="Rectangle 75"/>
              <p:cNvSpPr>
                <a:spLocks noChangeArrowheads="1"/>
              </p:cNvSpPr>
              <p:nvPr/>
            </p:nvSpPr>
            <p:spPr bwMode="auto">
              <a:xfrm>
                <a:off x="1969" y="1188"/>
                <a:ext cx="42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RE</a:t>
                </a:r>
              </a:p>
            </p:txBody>
          </p:sp>
          <p:sp>
            <p:nvSpPr>
              <p:cNvPr id="106583" name="Freeform 76"/>
              <p:cNvSpPr>
                <a:spLocks/>
              </p:cNvSpPr>
              <p:nvPr/>
            </p:nvSpPr>
            <p:spPr bwMode="auto">
              <a:xfrm>
                <a:off x="1350" y="1924"/>
                <a:ext cx="529" cy="445"/>
              </a:xfrm>
              <a:custGeom>
                <a:avLst/>
                <a:gdLst>
                  <a:gd name="T0" fmla="*/ 0 w 1189"/>
                  <a:gd name="T1" fmla="*/ 2 h 937"/>
                  <a:gd name="T2" fmla="*/ 0 w 1189"/>
                  <a:gd name="T3" fmla="*/ 2 h 937"/>
                  <a:gd name="T4" fmla="*/ 0 w 1189"/>
                  <a:gd name="T5" fmla="*/ 2 h 937"/>
                  <a:gd name="T6" fmla="*/ 0 w 1189"/>
                  <a:gd name="T7" fmla="*/ 2 h 937"/>
                  <a:gd name="T8" fmla="*/ 0 w 1189"/>
                  <a:gd name="T9" fmla="*/ 1 h 937"/>
                  <a:gd name="T10" fmla="*/ 0 w 1189"/>
                  <a:gd name="T11" fmla="*/ 1 h 937"/>
                  <a:gd name="T12" fmla="*/ 0 w 1189"/>
                  <a:gd name="T13" fmla="*/ 1 h 937"/>
                  <a:gd name="T14" fmla="*/ 0 w 1189"/>
                  <a:gd name="T15" fmla="*/ 1 h 937"/>
                  <a:gd name="T16" fmla="*/ 0 w 1189"/>
                  <a:gd name="T17" fmla="*/ 1 h 937"/>
                  <a:gd name="T18" fmla="*/ 0 w 1189"/>
                  <a:gd name="T19" fmla="*/ 0 h 937"/>
                  <a:gd name="T20" fmla="*/ 0 w 1189"/>
                  <a:gd name="T21" fmla="*/ 0 h 937"/>
                  <a:gd name="T22" fmla="*/ 0 w 1189"/>
                  <a:gd name="T23" fmla="*/ 0 h 937"/>
                  <a:gd name="T24" fmla="*/ 0 w 1189"/>
                  <a:gd name="T25" fmla="*/ 0 h 937"/>
                  <a:gd name="T26" fmla="*/ 0 w 1189"/>
                  <a:gd name="T27" fmla="*/ 0 h 937"/>
                  <a:gd name="T28" fmla="*/ 0 w 1189"/>
                  <a:gd name="T29" fmla="*/ 0 h 937"/>
                  <a:gd name="T30" fmla="*/ 0 w 1189"/>
                  <a:gd name="T31" fmla="*/ 0 h 937"/>
                  <a:gd name="T32" fmla="*/ 0 w 1189"/>
                  <a:gd name="T33" fmla="*/ 0 h 937"/>
                  <a:gd name="T34" fmla="*/ 0 w 1189"/>
                  <a:gd name="T35" fmla="*/ 0 h 937"/>
                  <a:gd name="T36" fmla="*/ 0 w 1189"/>
                  <a:gd name="T37" fmla="*/ 0 h 937"/>
                  <a:gd name="T38" fmla="*/ 1 w 1189"/>
                  <a:gd name="T39" fmla="*/ 1 h 937"/>
                  <a:gd name="T40" fmla="*/ 1 w 1189"/>
                  <a:gd name="T41" fmla="*/ 1 h 937"/>
                  <a:gd name="T42" fmla="*/ 1 w 1189"/>
                  <a:gd name="T43" fmla="*/ 1 h 937"/>
                  <a:gd name="T44" fmla="*/ 1 w 1189"/>
                  <a:gd name="T45" fmla="*/ 1 h 937"/>
                  <a:gd name="T46" fmla="*/ 1 w 1189"/>
                  <a:gd name="T47" fmla="*/ 1 h 937"/>
                  <a:gd name="T48" fmla="*/ 1 w 1189"/>
                  <a:gd name="T49" fmla="*/ 2 h 937"/>
                  <a:gd name="T50" fmla="*/ 1 w 1189"/>
                  <a:gd name="T51" fmla="*/ 2 h 937"/>
                  <a:gd name="T52" fmla="*/ 1 w 1189"/>
                  <a:gd name="T53" fmla="*/ 2 h 937"/>
                  <a:gd name="T54" fmla="*/ 1 w 1189"/>
                  <a:gd name="T55" fmla="*/ 1 h 937"/>
                  <a:gd name="T56" fmla="*/ 1 w 1189"/>
                  <a:gd name="T57" fmla="*/ 1 h 937"/>
                  <a:gd name="T58" fmla="*/ 1 w 1189"/>
                  <a:gd name="T59" fmla="*/ 1 h 937"/>
                  <a:gd name="T60" fmla="*/ 1 w 1189"/>
                  <a:gd name="T61" fmla="*/ 1 h 937"/>
                  <a:gd name="T62" fmla="*/ 1 w 1189"/>
                  <a:gd name="T63" fmla="*/ 0 h 937"/>
                  <a:gd name="T64" fmla="*/ 2 w 1189"/>
                  <a:gd name="T65" fmla="*/ 0 h 937"/>
                  <a:gd name="T66" fmla="*/ 2 w 1189"/>
                  <a:gd name="T67" fmla="*/ 0 h 937"/>
                  <a:gd name="T68" fmla="*/ 2 w 1189"/>
                  <a:gd name="T69" fmla="*/ 0 h 937"/>
                  <a:gd name="T70" fmla="*/ 2 w 1189"/>
                  <a:gd name="T71" fmla="*/ 1 h 937"/>
                  <a:gd name="T72" fmla="*/ 2 w 1189"/>
                  <a:gd name="T73" fmla="*/ 1 h 937"/>
                  <a:gd name="T74" fmla="*/ 2 w 1189"/>
                  <a:gd name="T75" fmla="*/ 1 h 937"/>
                  <a:gd name="T76" fmla="*/ 2 w 1189"/>
                  <a:gd name="T77" fmla="*/ 1 h 937"/>
                  <a:gd name="T78" fmla="*/ 2 w 1189"/>
                  <a:gd name="T79" fmla="*/ 1 h 937"/>
                  <a:gd name="T80" fmla="*/ 2 w 1189"/>
                  <a:gd name="T81" fmla="*/ 2 h 937"/>
                  <a:gd name="T82" fmla="*/ 2 w 1189"/>
                  <a:gd name="T83" fmla="*/ 2 h 937"/>
                  <a:gd name="T84" fmla="*/ 1 w 1189"/>
                  <a:gd name="T85" fmla="*/ 2 h 937"/>
                  <a:gd name="T86" fmla="*/ 1 w 1189"/>
                  <a:gd name="T87" fmla="*/ 2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84" name="Rectangle 77"/>
              <p:cNvSpPr>
                <a:spLocks noChangeArrowheads="1"/>
              </p:cNvSpPr>
              <p:nvPr/>
            </p:nvSpPr>
            <p:spPr bwMode="auto">
              <a:xfrm>
                <a:off x="2815" y="2124"/>
                <a:ext cx="36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GP</a:t>
                </a:r>
              </a:p>
            </p:txBody>
          </p:sp>
          <p:sp>
            <p:nvSpPr>
              <p:cNvPr id="106585" name="Freeform 78"/>
              <p:cNvSpPr>
                <a:spLocks/>
              </p:cNvSpPr>
              <p:nvPr/>
            </p:nvSpPr>
            <p:spPr bwMode="auto">
              <a:xfrm>
                <a:off x="1692" y="1337"/>
                <a:ext cx="75" cy="92"/>
              </a:xfrm>
              <a:custGeom>
                <a:avLst/>
                <a:gdLst>
                  <a:gd name="T0" fmla="*/ 0 w 169"/>
                  <a:gd name="T1" fmla="*/ 0 h 193"/>
                  <a:gd name="T2" fmla="*/ 0 w 169"/>
                  <a:gd name="T3" fmla="*/ 0 h 193"/>
                  <a:gd name="T4" fmla="*/ 0 w 169"/>
                  <a:gd name="T5" fmla="*/ 0 h 193"/>
                  <a:gd name="T6" fmla="*/ 0 w 169"/>
                  <a:gd name="T7" fmla="*/ 0 h 193"/>
                  <a:gd name="T8" fmla="*/ 0 w 169"/>
                  <a:gd name="T9" fmla="*/ 0 h 193"/>
                  <a:gd name="T10" fmla="*/ 0 w 169"/>
                  <a:gd name="T11" fmla="*/ 0 h 193"/>
                  <a:gd name="T12" fmla="*/ 0 w 169"/>
                  <a:gd name="T13" fmla="*/ 0 h 193"/>
                  <a:gd name="T14" fmla="*/ 0 w 169"/>
                  <a:gd name="T15" fmla="*/ 0 h 193"/>
                  <a:gd name="T16" fmla="*/ 0 w 169"/>
                  <a:gd name="T17" fmla="*/ 0 h 193"/>
                  <a:gd name="T18" fmla="*/ 0 w 169"/>
                  <a:gd name="T19" fmla="*/ 0 h 193"/>
                  <a:gd name="T20" fmla="*/ 0 w 169"/>
                  <a:gd name="T21" fmla="*/ 0 h 193"/>
                  <a:gd name="T22" fmla="*/ 0 w 169"/>
                  <a:gd name="T23" fmla="*/ 0 h 193"/>
                  <a:gd name="T24" fmla="*/ 0 w 169"/>
                  <a:gd name="T25" fmla="*/ 0 h 193"/>
                  <a:gd name="T26" fmla="*/ 0 w 169"/>
                  <a:gd name="T27" fmla="*/ 0 h 193"/>
                  <a:gd name="T28" fmla="*/ 0 w 169"/>
                  <a:gd name="T29" fmla="*/ 0 h 193"/>
                  <a:gd name="T30" fmla="*/ 0 w 169"/>
                  <a:gd name="T31" fmla="*/ 0 h 193"/>
                  <a:gd name="T32" fmla="*/ 0 w 169"/>
                  <a:gd name="T33" fmla="*/ 0 h 193"/>
                  <a:gd name="T34" fmla="*/ 0 w 169"/>
                  <a:gd name="T35" fmla="*/ 0 h 193"/>
                  <a:gd name="T36" fmla="*/ 0 w 169"/>
                  <a:gd name="T37" fmla="*/ 0 h 193"/>
                  <a:gd name="T38" fmla="*/ 0 w 169"/>
                  <a:gd name="T39" fmla="*/ 0 h 193"/>
                  <a:gd name="T40" fmla="*/ 0 w 169"/>
                  <a:gd name="T41" fmla="*/ 0 h 193"/>
                  <a:gd name="T42" fmla="*/ 0 w 169"/>
                  <a:gd name="T43" fmla="*/ 0 h 193"/>
                  <a:gd name="T44" fmla="*/ 0 w 169"/>
                  <a:gd name="T45" fmla="*/ 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86" name="Freeform 79"/>
              <p:cNvSpPr>
                <a:spLocks/>
              </p:cNvSpPr>
              <p:nvPr/>
            </p:nvSpPr>
            <p:spPr bwMode="auto">
              <a:xfrm>
                <a:off x="1639" y="1548"/>
                <a:ext cx="123" cy="275"/>
              </a:xfrm>
              <a:custGeom>
                <a:avLst/>
                <a:gdLst>
                  <a:gd name="T0" fmla="*/ 0 w 277"/>
                  <a:gd name="T1" fmla="*/ 0 h 577"/>
                  <a:gd name="T2" fmla="*/ 0 w 277"/>
                  <a:gd name="T3" fmla="*/ 0 h 577"/>
                  <a:gd name="T4" fmla="*/ 0 w 277"/>
                  <a:gd name="T5" fmla="*/ 0 h 577"/>
                  <a:gd name="T6" fmla="*/ 0 w 277"/>
                  <a:gd name="T7" fmla="*/ 0 h 577"/>
                  <a:gd name="T8" fmla="*/ 0 w 277"/>
                  <a:gd name="T9" fmla="*/ 0 h 577"/>
                  <a:gd name="T10" fmla="*/ 0 w 277"/>
                  <a:gd name="T11" fmla="*/ 0 h 577"/>
                  <a:gd name="T12" fmla="*/ 0 w 277"/>
                  <a:gd name="T13" fmla="*/ 0 h 577"/>
                  <a:gd name="T14" fmla="*/ 0 w 277"/>
                  <a:gd name="T15" fmla="*/ 0 h 577"/>
                  <a:gd name="T16" fmla="*/ 0 w 277"/>
                  <a:gd name="T17" fmla="*/ 0 h 577"/>
                  <a:gd name="T18" fmla="*/ 0 w 277"/>
                  <a:gd name="T19" fmla="*/ 0 h 577"/>
                  <a:gd name="T20" fmla="*/ 0 w 277"/>
                  <a:gd name="T21" fmla="*/ 0 h 577"/>
                  <a:gd name="T22" fmla="*/ 0 w 277"/>
                  <a:gd name="T23" fmla="*/ 0 h 577"/>
                  <a:gd name="T24" fmla="*/ 0 w 277"/>
                  <a:gd name="T25" fmla="*/ 0 h 577"/>
                  <a:gd name="T26" fmla="*/ 0 w 277"/>
                  <a:gd name="T27" fmla="*/ 0 h 577"/>
                  <a:gd name="T28" fmla="*/ 0 w 277"/>
                  <a:gd name="T29" fmla="*/ 1 h 577"/>
                  <a:gd name="T30" fmla="*/ 0 w 277"/>
                  <a:gd name="T31" fmla="*/ 1 h 577"/>
                  <a:gd name="T32" fmla="*/ 0 w 277"/>
                  <a:gd name="T33" fmla="*/ 1 h 577"/>
                  <a:gd name="T34" fmla="*/ 0 w 277"/>
                  <a:gd name="T35" fmla="*/ 1 h 577"/>
                  <a:gd name="T36" fmla="*/ 0 w 277"/>
                  <a:gd name="T37" fmla="*/ 1 h 577"/>
                  <a:gd name="T38" fmla="*/ 0 w 277"/>
                  <a:gd name="T39" fmla="*/ 1 h 577"/>
                  <a:gd name="T40" fmla="*/ 0 w 277"/>
                  <a:gd name="T41" fmla="*/ 1 h 577"/>
                  <a:gd name="T42" fmla="*/ 0 w 277"/>
                  <a:gd name="T43" fmla="*/ 1 h 577"/>
                  <a:gd name="T44" fmla="*/ 0 w 277"/>
                  <a:gd name="T45" fmla="*/ 1 h 577"/>
                  <a:gd name="T46" fmla="*/ 0 w 277"/>
                  <a:gd name="T47" fmla="*/ 1 h 577"/>
                  <a:gd name="T48" fmla="*/ 0 w 277"/>
                  <a:gd name="T49" fmla="*/ 1 h 577"/>
                  <a:gd name="T50" fmla="*/ 0 w 277"/>
                  <a:gd name="T51" fmla="*/ 1 h 577"/>
                  <a:gd name="T52" fmla="*/ 0 w 277"/>
                  <a:gd name="T53" fmla="*/ 1 h 577"/>
                  <a:gd name="T54" fmla="*/ 0 w 277"/>
                  <a:gd name="T55" fmla="*/ 1 h 577"/>
                  <a:gd name="T56" fmla="*/ 0 w 277"/>
                  <a:gd name="T57" fmla="*/ 1 h 577"/>
                  <a:gd name="T58" fmla="*/ 0 w 277"/>
                  <a:gd name="T59" fmla="*/ 1 h 577"/>
                  <a:gd name="T60" fmla="*/ 0 w 277"/>
                  <a:gd name="T61" fmla="*/ 1 h 577"/>
                  <a:gd name="T62" fmla="*/ 0 w 277"/>
                  <a:gd name="T63" fmla="*/ 1 h 577"/>
                  <a:gd name="T64" fmla="*/ 0 w 277"/>
                  <a:gd name="T65" fmla="*/ 1 h 577"/>
                  <a:gd name="T66" fmla="*/ 0 w 277"/>
                  <a:gd name="T67" fmla="*/ 1 h 577"/>
                  <a:gd name="T68" fmla="*/ 0 w 277"/>
                  <a:gd name="T69" fmla="*/ 1 h 577"/>
                  <a:gd name="T70" fmla="*/ 0 w 277"/>
                  <a:gd name="T71" fmla="*/ 1 h 577"/>
                  <a:gd name="T72" fmla="*/ 0 w 277"/>
                  <a:gd name="T73" fmla="*/ 1 h 577"/>
                  <a:gd name="T74" fmla="*/ 0 w 277"/>
                  <a:gd name="T75" fmla="*/ 1 h 577"/>
                  <a:gd name="T76" fmla="*/ 0 w 277"/>
                  <a:gd name="T77" fmla="*/ 1 h 577"/>
                  <a:gd name="T78" fmla="*/ 0 w 277"/>
                  <a:gd name="T79" fmla="*/ 1 h 577"/>
                  <a:gd name="T80" fmla="*/ 0 w 277"/>
                  <a:gd name="T81" fmla="*/ 1 h 577"/>
                  <a:gd name="T82" fmla="*/ 0 w 277"/>
                  <a:gd name="T83" fmla="*/ 0 h 577"/>
                  <a:gd name="T84" fmla="*/ 0 w 277"/>
                  <a:gd name="T85" fmla="*/ 0 h 577"/>
                  <a:gd name="T86" fmla="*/ 0 w 277"/>
                  <a:gd name="T87" fmla="*/ 0 h 577"/>
                  <a:gd name="T88" fmla="*/ 0 w 277"/>
                  <a:gd name="T89" fmla="*/ 0 h 577"/>
                  <a:gd name="T90" fmla="*/ 0 w 277"/>
                  <a:gd name="T91" fmla="*/ 0 h 577"/>
                  <a:gd name="T92" fmla="*/ 0 w 277"/>
                  <a:gd name="T93" fmla="*/ 0 h 577"/>
                  <a:gd name="T94" fmla="*/ 0 w 277"/>
                  <a:gd name="T95" fmla="*/ 0 h 577"/>
                  <a:gd name="T96" fmla="*/ 0 w 277"/>
                  <a:gd name="T97" fmla="*/ 0 h 577"/>
                  <a:gd name="T98" fmla="*/ 0 w 277"/>
                  <a:gd name="T99" fmla="*/ 0 h 577"/>
                  <a:gd name="T100" fmla="*/ 0 w 277"/>
                  <a:gd name="T101" fmla="*/ 0 h 577"/>
                  <a:gd name="T102" fmla="*/ 0 w 277"/>
                  <a:gd name="T103" fmla="*/ 0 h 577"/>
                  <a:gd name="T104" fmla="*/ 0 w 277"/>
                  <a:gd name="T105" fmla="*/ 0 h 577"/>
                  <a:gd name="T106" fmla="*/ 0 w 277"/>
                  <a:gd name="T107" fmla="*/ 0 h 577"/>
                  <a:gd name="T108" fmla="*/ 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87" name="Freeform 80"/>
              <p:cNvSpPr>
                <a:spLocks/>
              </p:cNvSpPr>
              <p:nvPr/>
            </p:nvSpPr>
            <p:spPr bwMode="auto">
              <a:xfrm>
                <a:off x="1713" y="1429"/>
                <a:ext cx="17" cy="125"/>
              </a:xfrm>
              <a:custGeom>
                <a:avLst/>
                <a:gdLst>
                  <a:gd name="T0" fmla="*/ 0 w 37"/>
                  <a:gd name="T1" fmla="*/ 0 h 265"/>
                  <a:gd name="T2" fmla="*/ 0 w 37"/>
                  <a:gd name="T3" fmla="*/ 0 h 265"/>
                  <a:gd name="T4" fmla="*/ 0 w 37"/>
                  <a:gd name="T5" fmla="*/ 0 h 265"/>
                  <a:gd name="T6" fmla="*/ 0 w 37"/>
                  <a:gd name="T7" fmla="*/ 0 h 265"/>
                  <a:gd name="T8" fmla="*/ 0 w 37"/>
                  <a:gd name="T9" fmla="*/ 0 h 265"/>
                  <a:gd name="T10" fmla="*/ 0 w 37"/>
                  <a:gd name="T11" fmla="*/ 0 h 265"/>
                  <a:gd name="T12" fmla="*/ 0 w 37"/>
                  <a:gd name="T13" fmla="*/ 0 h 265"/>
                  <a:gd name="T14" fmla="*/ 0 w 37"/>
                  <a:gd name="T15" fmla="*/ 0 h 265"/>
                  <a:gd name="T16" fmla="*/ 0 w 37"/>
                  <a:gd name="T17" fmla="*/ 0 h 265"/>
                  <a:gd name="T18" fmla="*/ 0 w 37"/>
                  <a:gd name="T19" fmla="*/ 0 h 265"/>
                  <a:gd name="T20" fmla="*/ 0 w 37"/>
                  <a:gd name="T21" fmla="*/ 0 h 265"/>
                  <a:gd name="T22" fmla="*/ 0 w 37"/>
                  <a:gd name="T23" fmla="*/ 0 h 265"/>
                  <a:gd name="T24" fmla="*/ 0 w 37"/>
                  <a:gd name="T25" fmla="*/ 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88" name="Rectangle 81"/>
              <p:cNvSpPr>
                <a:spLocks noChangeArrowheads="1"/>
              </p:cNvSpPr>
              <p:nvPr/>
            </p:nvSpPr>
            <p:spPr bwMode="auto">
              <a:xfrm>
                <a:off x="1738" y="1308"/>
                <a:ext cx="35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MG</a:t>
                </a:r>
              </a:p>
            </p:txBody>
          </p:sp>
          <p:sp>
            <p:nvSpPr>
              <p:cNvPr id="106589" name="Rectangle 82"/>
              <p:cNvSpPr>
                <a:spLocks noChangeArrowheads="1"/>
              </p:cNvSpPr>
              <p:nvPr/>
            </p:nvSpPr>
            <p:spPr bwMode="auto">
              <a:xfrm>
                <a:off x="1492" y="2259"/>
                <a:ext cx="29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MR</a:t>
                </a:r>
              </a:p>
            </p:txBody>
          </p:sp>
          <p:sp>
            <p:nvSpPr>
              <p:cNvPr id="106590" name="Rectangle 83"/>
              <p:cNvSpPr>
                <a:spLocks noChangeArrowheads="1"/>
              </p:cNvSpPr>
              <p:nvPr/>
            </p:nvSpPr>
            <p:spPr bwMode="auto">
              <a:xfrm>
                <a:off x="1217" y="848"/>
                <a:ext cx="36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MM</a:t>
                </a:r>
              </a:p>
            </p:txBody>
          </p:sp>
          <p:sp>
            <p:nvSpPr>
              <p:cNvPr id="106591" name="Rectangle 84"/>
              <p:cNvSpPr>
                <a:spLocks noChangeArrowheads="1"/>
              </p:cNvSpPr>
              <p:nvPr/>
            </p:nvSpPr>
            <p:spPr bwMode="auto">
              <a:xfrm>
                <a:off x="1644" y="1862"/>
                <a:ext cx="47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92" name="Line 85"/>
              <p:cNvSpPr>
                <a:spLocks noChangeShapeType="1"/>
              </p:cNvSpPr>
              <p:nvPr/>
            </p:nvSpPr>
            <p:spPr bwMode="auto">
              <a:xfrm>
                <a:off x="1268" y="1600"/>
                <a:ext cx="1837" cy="0"/>
              </a:xfrm>
              <a:prstGeom prst="line">
                <a:avLst/>
              </a:prstGeom>
              <a:noFill/>
              <a:ln w="25400">
                <a:solidFill>
                  <a:srgbClr val="790015"/>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93" name="Line 86"/>
              <p:cNvSpPr>
                <a:spLocks noChangeShapeType="1"/>
              </p:cNvSpPr>
              <p:nvPr/>
            </p:nvSpPr>
            <p:spPr bwMode="auto">
              <a:xfrm>
                <a:off x="2179" y="845"/>
                <a:ext cx="0" cy="1497"/>
              </a:xfrm>
              <a:prstGeom prst="line">
                <a:avLst/>
              </a:prstGeom>
              <a:noFill/>
              <a:ln w="25400">
                <a:solidFill>
                  <a:srgbClr val="790015"/>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94" name="Rectangle 87"/>
              <p:cNvSpPr>
                <a:spLocks noChangeArrowheads="1"/>
              </p:cNvSpPr>
              <p:nvPr/>
            </p:nvSpPr>
            <p:spPr bwMode="auto">
              <a:xfrm>
                <a:off x="1728" y="1676"/>
                <a:ext cx="48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MMu</a:t>
                </a:r>
              </a:p>
            </p:txBody>
          </p:sp>
          <p:sp>
            <p:nvSpPr>
              <p:cNvPr id="106595" name="Rectangle 89"/>
              <p:cNvSpPr>
                <a:spLocks noChangeArrowheads="1"/>
              </p:cNvSpPr>
              <p:nvPr/>
            </p:nvSpPr>
            <p:spPr bwMode="auto">
              <a:xfrm>
                <a:off x="1923" y="887"/>
                <a:ext cx="22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96" name="Rectangle 90"/>
              <p:cNvSpPr>
                <a:spLocks noChangeArrowheads="1"/>
              </p:cNvSpPr>
              <p:nvPr/>
            </p:nvSpPr>
            <p:spPr bwMode="auto">
              <a:xfrm>
                <a:off x="2713" y="1866"/>
                <a:ext cx="23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U</a:t>
                </a:r>
              </a:p>
            </p:txBody>
          </p:sp>
          <p:sp>
            <p:nvSpPr>
              <p:cNvPr id="106597" name="Rectangle 91"/>
              <p:cNvSpPr>
                <a:spLocks noChangeArrowheads="1"/>
              </p:cNvSpPr>
              <p:nvPr/>
            </p:nvSpPr>
            <p:spPr bwMode="auto">
              <a:xfrm>
                <a:off x="2410" y="1406"/>
                <a:ext cx="23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B</a:t>
                </a:r>
              </a:p>
            </p:txBody>
          </p:sp>
          <p:sp>
            <p:nvSpPr>
              <p:cNvPr id="106598" name="Rectangle 92"/>
              <p:cNvSpPr>
                <a:spLocks noChangeArrowheads="1"/>
              </p:cNvSpPr>
              <p:nvPr/>
            </p:nvSpPr>
            <p:spPr bwMode="auto">
              <a:xfrm>
                <a:off x="2298" y="1093"/>
                <a:ext cx="23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H</a:t>
                </a:r>
              </a:p>
            </p:txBody>
          </p:sp>
          <p:sp>
            <p:nvSpPr>
              <p:cNvPr id="106599" name="Rectangle 93"/>
              <p:cNvSpPr>
                <a:spLocks noChangeArrowheads="1"/>
              </p:cNvSpPr>
              <p:nvPr/>
            </p:nvSpPr>
            <p:spPr bwMode="auto">
              <a:xfrm>
                <a:off x="2767" y="1007"/>
                <a:ext cx="43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N(A)</a:t>
                </a:r>
              </a:p>
            </p:txBody>
          </p:sp>
          <p:sp>
            <p:nvSpPr>
              <p:cNvPr id="106600" name="Oval 94"/>
              <p:cNvSpPr>
                <a:spLocks noChangeArrowheads="1"/>
              </p:cNvSpPr>
              <p:nvPr/>
            </p:nvSpPr>
            <p:spPr bwMode="auto">
              <a:xfrm>
                <a:off x="2720" y="1043"/>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01" name="Rectangle 95"/>
              <p:cNvSpPr>
                <a:spLocks noChangeArrowheads="1"/>
              </p:cNvSpPr>
              <p:nvPr/>
            </p:nvSpPr>
            <p:spPr bwMode="auto">
              <a:xfrm>
                <a:off x="1455" y="1288"/>
                <a:ext cx="15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C</a:t>
                </a:r>
              </a:p>
            </p:txBody>
          </p:sp>
          <p:sp>
            <p:nvSpPr>
              <p:cNvPr id="106602" name="Rectangle 96"/>
              <p:cNvSpPr>
                <a:spLocks noChangeArrowheads="1"/>
              </p:cNvSpPr>
              <p:nvPr/>
            </p:nvSpPr>
            <p:spPr bwMode="auto">
              <a:xfrm>
                <a:off x="1508" y="1464"/>
                <a:ext cx="13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J</a:t>
                </a:r>
              </a:p>
            </p:txBody>
          </p:sp>
          <p:sp>
            <p:nvSpPr>
              <p:cNvPr id="106603" name="Rectangle 97"/>
              <p:cNvSpPr>
                <a:spLocks noChangeArrowheads="1"/>
              </p:cNvSpPr>
              <p:nvPr/>
            </p:nvSpPr>
            <p:spPr bwMode="auto">
              <a:xfrm>
                <a:off x="1617" y="1883"/>
                <a:ext cx="21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CB</a:t>
                </a:r>
              </a:p>
            </p:txBody>
          </p:sp>
          <p:sp>
            <p:nvSpPr>
              <p:cNvPr id="106604" name="Rectangle 98"/>
              <p:cNvSpPr>
                <a:spLocks noChangeArrowheads="1"/>
              </p:cNvSpPr>
              <p:nvPr/>
            </p:nvSpPr>
            <p:spPr bwMode="auto">
              <a:xfrm>
                <a:off x="1499" y="2008"/>
                <a:ext cx="2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MM</a:t>
                </a:r>
              </a:p>
            </p:txBody>
          </p:sp>
          <p:sp>
            <p:nvSpPr>
              <p:cNvPr id="106605" name="Rectangle 99"/>
              <p:cNvSpPr>
                <a:spLocks noChangeArrowheads="1"/>
              </p:cNvSpPr>
              <p:nvPr/>
            </p:nvSpPr>
            <p:spPr bwMode="auto">
              <a:xfrm>
                <a:off x="1267" y="1759"/>
                <a:ext cx="15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E</a:t>
                </a:r>
              </a:p>
            </p:txBody>
          </p:sp>
          <p:sp>
            <p:nvSpPr>
              <p:cNvPr id="106606" name="Rectangle 100"/>
              <p:cNvSpPr>
                <a:spLocks noChangeArrowheads="1"/>
              </p:cNvSpPr>
              <p:nvPr/>
            </p:nvSpPr>
            <p:spPr bwMode="auto">
              <a:xfrm>
                <a:off x="1786" y="1452"/>
                <a:ext cx="24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MN</a:t>
                </a:r>
              </a:p>
            </p:txBody>
          </p:sp>
          <p:sp>
            <p:nvSpPr>
              <p:cNvPr id="106607" name="Oval 116"/>
              <p:cNvSpPr>
                <a:spLocks noChangeArrowheads="1"/>
              </p:cNvSpPr>
              <p:nvPr/>
            </p:nvSpPr>
            <p:spPr bwMode="auto">
              <a:xfrm>
                <a:off x="2378" y="1453"/>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08" name="Oval 117"/>
              <p:cNvSpPr>
                <a:spLocks noChangeArrowheads="1"/>
              </p:cNvSpPr>
              <p:nvPr/>
            </p:nvSpPr>
            <p:spPr bwMode="auto">
              <a:xfrm>
                <a:off x="2269" y="1139"/>
                <a:ext cx="55"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09" name="Oval 118"/>
              <p:cNvSpPr>
                <a:spLocks noChangeArrowheads="1"/>
              </p:cNvSpPr>
              <p:nvPr/>
            </p:nvSpPr>
            <p:spPr bwMode="auto">
              <a:xfrm>
                <a:off x="1613" y="1514"/>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10" name="Oval 119"/>
              <p:cNvSpPr>
                <a:spLocks noChangeArrowheads="1"/>
              </p:cNvSpPr>
              <p:nvPr/>
            </p:nvSpPr>
            <p:spPr bwMode="auto">
              <a:xfrm>
                <a:off x="1765" y="1503"/>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11" name="Oval 120"/>
              <p:cNvSpPr>
                <a:spLocks noChangeArrowheads="1"/>
              </p:cNvSpPr>
              <p:nvPr/>
            </p:nvSpPr>
            <p:spPr bwMode="auto">
              <a:xfrm>
                <a:off x="1594" y="1919"/>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12" name="Oval 121"/>
              <p:cNvSpPr>
                <a:spLocks noChangeArrowheads="1"/>
              </p:cNvSpPr>
              <p:nvPr/>
            </p:nvSpPr>
            <p:spPr bwMode="auto">
              <a:xfrm>
                <a:off x="1618" y="2132"/>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13" name="Oval 122"/>
              <p:cNvSpPr>
                <a:spLocks noChangeArrowheads="1"/>
              </p:cNvSpPr>
              <p:nvPr/>
            </p:nvSpPr>
            <p:spPr bwMode="auto">
              <a:xfrm>
                <a:off x="1247" y="1803"/>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14" name="Oval 123"/>
              <p:cNvSpPr>
                <a:spLocks noChangeArrowheads="1"/>
              </p:cNvSpPr>
              <p:nvPr/>
            </p:nvSpPr>
            <p:spPr bwMode="auto">
              <a:xfrm>
                <a:off x="1584" y="1372"/>
                <a:ext cx="55"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15" name="Oval 124"/>
              <p:cNvSpPr>
                <a:spLocks noChangeArrowheads="1"/>
              </p:cNvSpPr>
              <p:nvPr/>
            </p:nvSpPr>
            <p:spPr bwMode="auto">
              <a:xfrm>
                <a:off x="2668" y="1900"/>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616" name="Text Box 125"/>
              <p:cNvSpPr txBox="1">
                <a:spLocks noChangeArrowheads="1"/>
              </p:cNvSpPr>
              <p:nvPr/>
            </p:nvSpPr>
            <p:spPr bwMode="auto">
              <a:xfrm>
                <a:off x="3223" y="1275"/>
                <a:ext cx="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000">
                  <a:latin typeface="Comic Sans MS" charset="0"/>
                </a:endParaRPr>
              </a:p>
            </p:txBody>
          </p:sp>
          <p:sp>
            <p:nvSpPr>
              <p:cNvPr id="106617" name="Text Box 128"/>
              <p:cNvSpPr txBox="1">
                <a:spLocks noChangeArrowheads="1"/>
              </p:cNvSpPr>
              <p:nvPr/>
            </p:nvSpPr>
            <p:spPr bwMode="auto">
              <a:xfrm>
                <a:off x="2868" y="2299"/>
                <a:ext cx="11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600" b="1"/>
                  <a:t>  </a:t>
                </a:r>
              </a:p>
            </p:txBody>
          </p:sp>
        </p:grpSp>
        <p:sp>
          <p:nvSpPr>
            <p:cNvPr id="106508" name="Text Box 136"/>
            <p:cNvSpPr txBox="1">
              <a:spLocks noChangeArrowheads="1"/>
            </p:cNvSpPr>
            <p:nvPr/>
          </p:nvSpPr>
          <p:spPr bwMode="auto">
            <a:xfrm>
              <a:off x="3601" y="2929"/>
              <a:ext cx="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500">
                <a:latin typeface="Comic Sans MS" charset="0"/>
              </a:endParaRPr>
            </a:p>
          </p:txBody>
        </p:sp>
        <p:sp>
          <p:nvSpPr>
            <p:cNvPr id="106509" name="Text Box 190"/>
            <p:cNvSpPr txBox="1">
              <a:spLocks noChangeArrowheads="1"/>
            </p:cNvSpPr>
            <p:nvPr/>
          </p:nvSpPr>
          <p:spPr bwMode="auto">
            <a:xfrm>
              <a:off x="3601" y="2929"/>
              <a:ext cx="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500">
                <a:latin typeface="Comic Sans MS" charset="0"/>
              </a:endParaRPr>
            </a:p>
          </p:txBody>
        </p:sp>
        <p:sp>
          <p:nvSpPr>
            <p:cNvPr id="106510" name="Rectangle 193"/>
            <p:cNvSpPr>
              <a:spLocks noChangeArrowheads="1"/>
            </p:cNvSpPr>
            <p:nvPr/>
          </p:nvSpPr>
          <p:spPr bwMode="auto">
            <a:xfrm>
              <a:off x="758" y="703"/>
              <a:ext cx="2993" cy="202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11" name="Text Box 204"/>
            <p:cNvSpPr txBox="1">
              <a:spLocks noChangeArrowheads="1"/>
            </p:cNvSpPr>
            <p:nvPr/>
          </p:nvSpPr>
          <p:spPr bwMode="auto">
            <a:xfrm>
              <a:off x="1032" y="696"/>
              <a:ext cx="24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latin typeface="Comic Sans MS Bold" charset="0"/>
                </a:rPr>
                <a:t>PREPARAR EL ESCENARIO</a:t>
              </a:r>
            </a:p>
          </p:txBody>
        </p:sp>
        <p:sp>
          <p:nvSpPr>
            <p:cNvPr id="106512" name="Line 256"/>
            <p:cNvSpPr>
              <a:spLocks noChangeShapeType="1"/>
            </p:cNvSpPr>
            <p:nvPr/>
          </p:nvSpPr>
          <p:spPr bwMode="auto">
            <a:xfrm>
              <a:off x="2173" y="2360"/>
              <a:ext cx="0" cy="30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3" name="Line 257"/>
            <p:cNvSpPr>
              <a:spLocks noChangeShapeType="1"/>
            </p:cNvSpPr>
            <p:nvPr/>
          </p:nvSpPr>
          <p:spPr bwMode="auto">
            <a:xfrm>
              <a:off x="4054" y="1381"/>
              <a:ext cx="0" cy="512"/>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6514" name="Group 261"/>
            <p:cNvGrpSpPr>
              <a:grpSpLocks/>
            </p:cNvGrpSpPr>
            <p:nvPr/>
          </p:nvGrpSpPr>
          <p:grpSpPr bwMode="auto">
            <a:xfrm>
              <a:off x="656" y="2952"/>
              <a:ext cx="3085" cy="2027"/>
              <a:chOff x="656" y="2952"/>
              <a:chExt cx="3085" cy="2027"/>
            </a:xfrm>
          </p:grpSpPr>
          <p:sp>
            <p:nvSpPr>
              <p:cNvPr id="106516" name="AutoShape 134"/>
              <p:cNvSpPr>
                <a:spLocks noChangeAspect="1" noChangeArrowheads="1" noTextEdit="1"/>
              </p:cNvSpPr>
              <p:nvPr/>
            </p:nvSpPr>
            <p:spPr bwMode="auto">
              <a:xfrm>
                <a:off x="656" y="2957"/>
                <a:ext cx="3051" cy="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8855" name="Rectangle 135"/>
              <p:cNvSpPr>
                <a:spLocks noChangeArrowheads="1"/>
              </p:cNvSpPr>
              <p:nvPr/>
            </p:nvSpPr>
            <p:spPr bwMode="auto">
              <a:xfrm>
                <a:off x="656" y="2987"/>
                <a:ext cx="341" cy="340"/>
              </a:xfrm>
              <a:prstGeom prst="rect">
                <a:avLst/>
              </a:prstGeom>
              <a:noFill/>
              <a:ln w="12700">
                <a:noFill/>
                <a:miter lim="800000"/>
                <a:headEnd/>
                <a:tailEnd/>
              </a:ln>
              <a:effectLst>
                <a:outerShdw blurRad="63500" dist="107763" dir="2700000" algn="ctr" rotWithShape="0">
                  <a:srgbClr val="1A0004">
                    <a:alpha val="74998"/>
                  </a:srgb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06518" name="Rectangle 138"/>
              <p:cNvSpPr>
                <a:spLocks noChangeArrowheads="1"/>
              </p:cNvSpPr>
              <p:nvPr/>
            </p:nvSpPr>
            <p:spPr bwMode="auto">
              <a:xfrm>
                <a:off x="656" y="2987"/>
                <a:ext cx="341"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19" name="Rectangle 194"/>
              <p:cNvSpPr>
                <a:spLocks noChangeArrowheads="1"/>
              </p:cNvSpPr>
              <p:nvPr/>
            </p:nvSpPr>
            <p:spPr bwMode="auto">
              <a:xfrm>
                <a:off x="748" y="2952"/>
                <a:ext cx="2993" cy="202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0" name="Freeform 167"/>
              <p:cNvSpPr>
                <a:spLocks/>
              </p:cNvSpPr>
              <p:nvPr/>
            </p:nvSpPr>
            <p:spPr bwMode="auto">
              <a:xfrm>
                <a:off x="2445" y="3896"/>
                <a:ext cx="259" cy="410"/>
              </a:xfrm>
              <a:custGeom>
                <a:avLst/>
                <a:gdLst>
                  <a:gd name="T0" fmla="*/ 1 w 592"/>
                  <a:gd name="T1" fmla="*/ 2 h 896"/>
                  <a:gd name="T2" fmla="*/ 0 w 592"/>
                  <a:gd name="T3" fmla="*/ 1 h 896"/>
                  <a:gd name="T4" fmla="*/ 0 w 592"/>
                  <a:gd name="T5" fmla="*/ 1 h 896"/>
                  <a:gd name="T6" fmla="*/ 0 w 592"/>
                  <a:gd name="T7" fmla="*/ 0 h 896"/>
                  <a:gd name="T8" fmla="*/ 0 w 592"/>
                  <a:gd name="T9" fmla="*/ 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1" name="Freeform 168"/>
              <p:cNvSpPr>
                <a:spLocks/>
              </p:cNvSpPr>
              <p:nvPr/>
            </p:nvSpPr>
            <p:spPr bwMode="auto">
              <a:xfrm>
                <a:off x="1645" y="3531"/>
                <a:ext cx="796" cy="362"/>
              </a:xfrm>
              <a:custGeom>
                <a:avLst/>
                <a:gdLst>
                  <a:gd name="T0" fmla="*/ 3 w 1816"/>
                  <a:gd name="T1" fmla="*/ 1 h 793"/>
                  <a:gd name="T2" fmla="*/ 3 w 1816"/>
                  <a:gd name="T3" fmla="*/ 1 h 793"/>
                  <a:gd name="T4" fmla="*/ 2 w 1816"/>
                  <a:gd name="T5" fmla="*/ 0 h 793"/>
                  <a:gd name="T6" fmla="*/ 2 w 1816"/>
                  <a:gd name="T7" fmla="*/ 0 h 793"/>
                  <a:gd name="T8" fmla="*/ 2 w 1816"/>
                  <a:gd name="T9" fmla="*/ 0 h 793"/>
                  <a:gd name="T10" fmla="*/ 1 w 1816"/>
                  <a:gd name="T11" fmla="*/ 0 h 793"/>
                  <a:gd name="T12" fmla="*/ 1 w 1816"/>
                  <a:gd name="T13" fmla="*/ 0 h 793"/>
                  <a:gd name="T14" fmla="*/ 0 w 1816"/>
                  <a:gd name="T15" fmla="*/ 0 h 793"/>
                  <a:gd name="T16" fmla="*/ 0 w 1816"/>
                  <a:gd name="T17" fmla="*/ 0 h 793"/>
                  <a:gd name="T18" fmla="*/ 0 w 1816"/>
                  <a:gd name="T19" fmla="*/ 0 h 793"/>
                  <a:gd name="T20" fmla="*/ 0 w 1816"/>
                  <a:gd name="T21" fmla="*/ 0 h 793"/>
                  <a:gd name="T22" fmla="*/ 0 w 1816"/>
                  <a:gd name="T23" fmla="*/ 1 h 793"/>
                  <a:gd name="T24" fmla="*/ 0 w 1816"/>
                  <a:gd name="T25" fmla="*/ 1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2" name="Freeform 169"/>
              <p:cNvSpPr>
                <a:spLocks/>
              </p:cNvSpPr>
              <p:nvPr/>
            </p:nvSpPr>
            <p:spPr bwMode="auto">
              <a:xfrm>
                <a:off x="1319" y="3809"/>
                <a:ext cx="326" cy="405"/>
              </a:xfrm>
              <a:custGeom>
                <a:avLst/>
                <a:gdLst>
                  <a:gd name="T0" fmla="*/ 1 w 744"/>
                  <a:gd name="T1" fmla="*/ 0 h 888"/>
                  <a:gd name="T2" fmla="*/ 1 w 744"/>
                  <a:gd name="T3" fmla="*/ 0 h 888"/>
                  <a:gd name="T4" fmla="*/ 1 w 744"/>
                  <a:gd name="T5" fmla="*/ 1 h 888"/>
                  <a:gd name="T6" fmla="*/ 0 w 744"/>
                  <a:gd name="T7" fmla="*/ 1 h 888"/>
                  <a:gd name="T8" fmla="*/ 0 w 744"/>
                  <a:gd name="T9" fmla="*/ 1 h 888"/>
                  <a:gd name="T10" fmla="*/ 0 w 744"/>
                  <a:gd name="T11" fmla="*/ 2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3" name="Freeform 170"/>
              <p:cNvSpPr>
                <a:spLocks/>
              </p:cNvSpPr>
              <p:nvPr/>
            </p:nvSpPr>
            <p:spPr bwMode="auto">
              <a:xfrm>
                <a:off x="1294" y="4211"/>
                <a:ext cx="393" cy="342"/>
              </a:xfrm>
              <a:custGeom>
                <a:avLst/>
                <a:gdLst>
                  <a:gd name="T0" fmla="*/ 0 w 897"/>
                  <a:gd name="T1" fmla="*/ 0 h 749"/>
                  <a:gd name="T2" fmla="*/ 1 w 897"/>
                  <a:gd name="T3" fmla="*/ 0 h 749"/>
                  <a:gd name="T4" fmla="*/ 1 w 897"/>
                  <a:gd name="T5" fmla="*/ 1 h 749"/>
                  <a:gd name="T6" fmla="*/ 1 w 897"/>
                  <a:gd name="T7" fmla="*/ 1 h 749"/>
                  <a:gd name="T8" fmla="*/ 1 w 897"/>
                  <a:gd name="T9" fmla="*/ 1 h 749"/>
                  <a:gd name="T10" fmla="*/ 1 w 897"/>
                  <a:gd name="T11" fmla="*/ 1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4" name="Freeform 171"/>
              <p:cNvSpPr>
                <a:spLocks/>
              </p:cNvSpPr>
              <p:nvPr/>
            </p:nvSpPr>
            <p:spPr bwMode="auto">
              <a:xfrm>
                <a:off x="1667" y="4337"/>
                <a:ext cx="75" cy="217"/>
              </a:xfrm>
              <a:custGeom>
                <a:avLst/>
                <a:gdLst>
                  <a:gd name="T0" fmla="*/ 0 w 172"/>
                  <a:gd name="T1" fmla="*/ 1 h 476"/>
                  <a:gd name="T2" fmla="*/ 0 w 172"/>
                  <a:gd name="T3" fmla="*/ 1 h 476"/>
                  <a:gd name="T4" fmla="*/ 0 w 172"/>
                  <a:gd name="T5" fmla="*/ 1 h 476"/>
                  <a:gd name="T6" fmla="*/ 0 w 172"/>
                  <a:gd name="T7" fmla="*/ 0 h 476"/>
                  <a:gd name="T8" fmla="*/ 0 w 172"/>
                  <a:gd name="T9" fmla="*/ 0 h 476"/>
                  <a:gd name="T10" fmla="*/ 0 w 172"/>
                  <a:gd name="T11" fmla="*/ 0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5" name="Freeform 172"/>
              <p:cNvSpPr>
                <a:spLocks/>
              </p:cNvSpPr>
              <p:nvPr/>
            </p:nvSpPr>
            <p:spPr bwMode="auto">
              <a:xfrm>
                <a:off x="1665" y="3945"/>
                <a:ext cx="248" cy="438"/>
              </a:xfrm>
              <a:custGeom>
                <a:avLst/>
                <a:gdLst>
                  <a:gd name="T0" fmla="*/ 0 w 565"/>
                  <a:gd name="T1" fmla="*/ 2 h 960"/>
                  <a:gd name="T2" fmla="*/ 0 w 565"/>
                  <a:gd name="T3" fmla="*/ 1 h 960"/>
                  <a:gd name="T4" fmla="*/ 0 w 565"/>
                  <a:gd name="T5" fmla="*/ 1 h 960"/>
                  <a:gd name="T6" fmla="*/ 0 w 565"/>
                  <a:gd name="T7" fmla="*/ 1 h 960"/>
                  <a:gd name="T8" fmla="*/ 0 w 565"/>
                  <a:gd name="T9" fmla="*/ 1 h 960"/>
                  <a:gd name="T10" fmla="*/ 0 w 565"/>
                  <a:gd name="T11" fmla="*/ 1 h 960"/>
                  <a:gd name="T12" fmla="*/ 0 w 565"/>
                  <a:gd name="T13" fmla="*/ 1 h 960"/>
                  <a:gd name="T14" fmla="*/ 0 w 565"/>
                  <a:gd name="T15" fmla="*/ 2 h 960"/>
                  <a:gd name="T16" fmla="*/ 0 w 565"/>
                  <a:gd name="T17" fmla="*/ 2 h 960"/>
                  <a:gd name="T18" fmla="*/ 0 w 565"/>
                  <a:gd name="T19" fmla="*/ 1 h 960"/>
                  <a:gd name="T20" fmla="*/ 0 w 565"/>
                  <a:gd name="T21" fmla="*/ 1 h 960"/>
                  <a:gd name="T22" fmla="*/ 0 w 565"/>
                  <a:gd name="T23" fmla="*/ 1 h 960"/>
                  <a:gd name="T24" fmla="*/ 0 w 565"/>
                  <a:gd name="T25" fmla="*/ 1 h 960"/>
                  <a:gd name="T26" fmla="*/ 1 w 565"/>
                  <a:gd name="T27" fmla="*/ 1 h 960"/>
                  <a:gd name="T28" fmla="*/ 1 w 565"/>
                  <a:gd name="T29" fmla="*/ 1 h 960"/>
                  <a:gd name="T30" fmla="*/ 1 w 565"/>
                  <a:gd name="T31" fmla="*/ 1 h 960"/>
                  <a:gd name="T32" fmla="*/ 0 w 565"/>
                  <a:gd name="T33" fmla="*/ 2 h 960"/>
                  <a:gd name="T34" fmla="*/ 0 w 565"/>
                  <a:gd name="T35" fmla="*/ 2 h 960"/>
                  <a:gd name="T36" fmla="*/ 0 w 565"/>
                  <a:gd name="T37" fmla="*/ 1 h 960"/>
                  <a:gd name="T38" fmla="*/ 0 w 565"/>
                  <a:gd name="T39" fmla="*/ 1 h 960"/>
                  <a:gd name="T40" fmla="*/ 1 w 565"/>
                  <a:gd name="T41" fmla="*/ 1 h 960"/>
                  <a:gd name="T42" fmla="*/ 1 w 565"/>
                  <a:gd name="T43" fmla="*/ 0 h 960"/>
                  <a:gd name="T44" fmla="*/ 1 w 565"/>
                  <a:gd name="T45" fmla="*/ 0 h 960"/>
                  <a:gd name="T46" fmla="*/ 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6" name="Freeform 174"/>
              <p:cNvSpPr>
                <a:spLocks/>
              </p:cNvSpPr>
              <p:nvPr/>
            </p:nvSpPr>
            <p:spPr bwMode="auto">
              <a:xfrm>
                <a:off x="1677" y="3440"/>
                <a:ext cx="1059" cy="493"/>
              </a:xfrm>
              <a:custGeom>
                <a:avLst/>
                <a:gdLst>
                  <a:gd name="T0" fmla="*/ 0 w 2416"/>
                  <a:gd name="T1" fmla="*/ 2 h 1079"/>
                  <a:gd name="T2" fmla="*/ 0 w 2416"/>
                  <a:gd name="T3" fmla="*/ 1 h 1079"/>
                  <a:gd name="T4" fmla="*/ 0 w 2416"/>
                  <a:gd name="T5" fmla="*/ 1 h 1079"/>
                  <a:gd name="T6" fmla="*/ 2 w 2416"/>
                  <a:gd name="T7" fmla="*/ 0 h 1079"/>
                  <a:gd name="T8" fmla="*/ 2 w 2416"/>
                  <a:gd name="T9" fmla="*/ 0 h 1079"/>
                  <a:gd name="T10" fmla="*/ 3 w 2416"/>
                  <a:gd name="T11" fmla="*/ 0 h 1079"/>
                  <a:gd name="T12" fmla="*/ 3 w 2416"/>
                  <a:gd name="T13" fmla="*/ 0 h 1079"/>
                  <a:gd name="T14" fmla="*/ 0 60000 65536"/>
                  <a:gd name="T15" fmla="*/ 0 60000 65536"/>
                  <a:gd name="T16" fmla="*/ 0 60000 65536"/>
                  <a:gd name="T17" fmla="*/ 0 60000 65536"/>
                  <a:gd name="T18" fmla="*/ 0 60000 65536"/>
                  <a:gd name="T19" fmla="*/ 0 60000 65536"/>
                  <a:gd name="T20" fmla="*/ 0 60000 65536"/>
                  <a:gd name="T21" fmla="*/ 0 w 2416"/>
                  <a:gd name="T22" fmla="*/ 0 h 1079"/>
                  <a:gd name="T23" fmla="*/ 2416 w 2416"/>
                  <a:gd name="T24" fmla="*/ 1079 h 10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190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27" name="Line 175"/>
              <p:cNvSpPr>
                <a:spLocks noChangeShapeType="1"/>
              </p:cNvSpPr>
              <p:nvPr/>
            </p:nvSpPr>
            <p:spPr bwMode="auto">
              <a:xfrm flipH="1" flipV="1">
                <a:off x="2636" y="3286"/>
                <a:ext cx="105" cy="13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06528" name="Line 176"/>
              <p:cNvSpPr>
                <a:spLocks noChangeShapeType="1"/>
              </p:cNvSpPr>
              <p:nvPr/>
            </p:nvSpPr>
            <p:spPr bwMode="auto">
              <a:xfrm flipV="1">
                <a:off x="2825" y="3295"/>
                <a:ext cx="105" cy="13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06529" name="Line 177"/>
              <p:cNvSpPr>
                <a:spLocks noChangeShapeType="1"/>
              </p:cNvSpPr>
              <p:nvPr/>
            </p:nvSpPr>
            <p:spPr bwMode="auto">
              <a:xfrm>
                <a:off x="2816" y="3527"/>
                <a:ext cx="85" cy="13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06530" name="Line 178"/>
              <p:cNvSpPr>
                <a:spLocks noChangeShapeType="1"/>
              </p:cNvSpPr>
              <p:nvPr/>
            </p:nvSpPr>
            <p:spPr bwMode="auto">
              <a:xfrm flipH="1">
                <a:off x="2660" y="3555"/>
                <a:ext cx="85" cy="11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06531" name="Freeform 179"/>
              <p:cNvSpPr>
                <a:spLocks/>
              </p:cNvSpPr>
              <p:nvPr/>
            </p:nvSpPr>
            <p:spPr bwMode="auto">
              <a:xfrm>
                <a:off x="1701" y="3772"/>
                <a:ext cx="705" cy="132"/>
              </a:xfrm>
              <a:custGeom>
                <a:avLst/>
                <a:gdLst>
                  <a:gd name="T0" fmla="*/ 2 w 1608"/>
                  <a:gd name="T1" fmla="*/ 0 h 290"/>
                  <a:gd name="T2" fmla="*/ 2 w 1608"/>
                  <a:gd name="T3" fmla="*/ 0 h 290"/>
                  <a:gd name="T4" fmla="*/ 2 w 1608"/>
                  <a:gd name="T5" fmla="*/ 0 h 290"/>
                  <a:gd name="T6" fmla="*/ 2 w 1608"/>
                  <a:gd name="T7" fmla="*/ 0 h 290"/>
                  <a:gd name="T8" fmla="*/ 1 w 1608"/>
                  <a:gd name="T9" fmla="*/ 0 h 290"/>
                  <a:gd name="T10" fmla="*/ 0 w 1608"/>
                  <a:gd name="T11" fmla="*/ 0 h 290"/>
                  <a:gd name="T12" fmla="*/ 0 w 1608"/>
                  <a:gd name="T13" fmla="*/ 0 h 290"/>
                  <a:gd name="T14" fmla="*/ 0 w 1608"/>
                  <a:gd name="T15" fmla="*/ 0 h 290"/>
                  <a:gd name="T16" fmla="*/ 0 w 1608"/>
                  <a:gd name="T17" fmla="*/ 0 h 290"/>
                  <a:gd name="T18" fmla="*/ 0 w 1608"/>
                  <a:gd name="T19" fmla="*/ 0 h 2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8"/>
                  <a:gd name="T31" fmla="*/ 0 h 290"/>
                  <a:gd name="T32" fmla="*/ 1608 w 1608"/>
                  <a:gd name="T33" fmla="*/ 290 h 2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32" name="Freeform 180"/>
              <p:cNvSpPr>
                <a:spLocks/>
              </p:cNvSpPr>
              <p:nvPr/>
            </p:nvSpPr>
            <p:spPr bwMode="auto">
              <a:xfrm>
                <a:off x="1695" y="3695"/>
                <a:ext cx="700" cy="216"/>
              </a:xfrm>
              <a:custGeom>
                <a:avLst/>
                <a:gdLst>
                  <a:gd name="T0" fmla="*/ 0 w 1600"/>
                  <a:gd name="T1" fmla="*/ 1 h 471"/>
                  <a:gd name="T2" fmla="*/ 0 w 1600"/>
                  <a:gd name="T3" fmla="*/ 0 h 471"/>
                  <a:gd name="T4" fmla="*/ 0 w 1600"/>
                  <a:gd name="T5" fmla="*/ 0 h 471"/>
                  <a:gd name="T6" fmla="*/ 0 w 1600"/>
                  <a:gd name="T7" fmla="*/ 0 h 471"/>
                  <a:gd name="T8" fmla="*/ 0 w 1600"/>
                  <a:gd name="T9" fmla="*/ 0 h 471"/>
                  <a:gd name="T10" fmla="*/ 0 w 1600"/>
                  <a:gd name="T11" fmla="*/ 0 h 471"/>
                  <a:gd name="T12" fmla="*/ 0 w 1600"/>
                  <a:gd name="T13" fmla="*/ 0 h 471"/>
                  <a:gd name="T14" fmla="*/ 0 w 1600"/>
                  <a:gd name="T15" fmla="*/ 0 h 471"/>
                  <a:gd name="T16" fmla="*/ 0 w 1600"/>
                  <a:gd name="T17" fmla="*/ 0 h 471"/>
                  <a:gd name="T18" fmla="*/ 1 w 1600"/>
                  <a:gd name="T19" fmla="*/ 0 h 471"/>
                  <a:gd name="T20" fmla="*/ 1 w 1600"/>
                  <a:gd name="T21" fmla="*/ 0 h 471"/>
                  <a:gd name="T22" fmla="*/ 1 w 1600"/>
                  <a:gd name="T23" fmla="*/ 0 h 471"/>
                  <a:gd name="T24" fmla="*/ 2 w 1600"/>
                  <a:gd name="T25" fmla="*/ 0 h 471"/>
                  <a:gd name="T26" fmla="*/ 2 w 1600"/>
                  <a:gd name="T27" fmla="*/ 0 h 471"/>
                  <a:gd name="T28" fmla="*/ 2 w 1600"/>
                  <a:gd name="T29" fmla="*/ 0 h 471"/>
                  <a:gd name="T30" fmla="*/ 2 w 1600"/>
                  <a:gd name="T31" fmla="*/ 0 h 471"/>
                  <a:gd name="T32" fmla="*/ 2 w 1600"/>
                  <a:gd name="T33" fmla="*/ 1 h 471"/>
                  <a:gd name="T34" fmla="*/ 2 w 1600"/>
                  <a:gd name="T35" fmla="*/ 1 h 4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0"/>
                  <a:gd name="T55" fmla="*/ 0 h 471"/>
                  <a:gd name="T56" fmla="*/ 1600 w 1600"/>
                  <a:gd name="T57" fmla="*/ 471 h 4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33" name="Freeform 202"/>
              <p:cNvSpPr>
                <a:spLocks/>
              </p:cNvSpPr>
              <p:nvPr/>
            </p:nvSpPr>
            <p:spPr bwMode="auto">
              <a:xfrm>
                <a:off x="1671" y="3903"/>
                <a:ext cx="186" cy="43"/>
              </a:xfrm>
              <a:custGeom>
                <a:avLst/>
                <a:gdLst>
                  <a:gd name="T0" fmla="*/ 0 w 237"/>
                  <a:gd name="T1" fmla="*/ 80 h 37"/>
                  <a:gd name="T2" fmla="*/ 6 w 237"/>
                  <a:gd name="T3" fmla="*/ 42 h 37"/>
                  <a:gd name="T4" fmla="*/ 17 w 237"/>
                  <a:gd name="T5" fmla="*/ 2 h 37"/>
                  <a:gd name="T6" fmla="*/ 27 w 237"/>
                  <a:gd name="T7" fmla="*/ 35 h 37"/>
                  <a:gd name="T8" fmla="*/ 32 w 237"/>
                  <a:gd name="T9" fmla="*/ 88 h 37"/>
                  <a:gd name="T10" fmla="*/ 33 w 237"/>
                  <a:gd name="T11" fmla="*/ 106 h 37"/>
                  <a:gd name="T12" fmla="*/ 34 w 237"/>
                  <a:gd name="T13" fmla="*/ 123 h 37"/>
                  <a:gd name="T14" fmla="*/ 32 w 237"/>
                  <a:gd name="T15" fmla="*/ 98 h 37"/>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37"/>
                  <a:gd name="T26" fmla="*/ 237 w 237"/>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37">
                    <a:moveTo>
                      <a:pt x="0" y="24"/>
                    </a:moveTo>
                    <a:cubicBezTo>
                      <a:pt x="10" y="10"/>
                      <a:pt x="28" y="14"/>
                      <a:pt x="45" y="13"/>
                    </a:cubicBezTo>
                    <a:cubicBezTo>
                      <a:pt x="60" y="0"/>
                      <a:pt x="104" y="3"/>
                      <a:pt x="120" y="2"/>
                    </a:cubicBezTo>
                    <a:cubicBezTo>
                      <a:pt x="145" y="4"/>
                      <a:pt x="162" y="8"/>
                      <a:pt x="189" y="10"/>
                    </a:cubicBezTo>
                    <a:cubicBezTo>
                      <a:pt x="196" y="17"/>
                      <a:pt x="210" y="23"/>
                      <a:pt x="221" y="26"/>
                    </a:cubicBezTo>
                    <a:cubicBezTo>
                      <a:pt x="223" y="28"/>
                      <a:pt x="226" y="29"/>
                      <a:pt x="229" y="32"/>
                    </a:cubicBezTo>
                    <a:cubicBezTo>
                      <a:pt x="231" y="33"/>
                      <a:pt x="237" y="37"/>
                      <a:pt x="235" y="37"/>
                    </a:cubicBezTo>
                    <a:cubicBezTo>
                      <a:pt x="220" y="37"/>
                      <a:pt x="221" y="35"/>
                      <a:pt x="221" y="29"/>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34" name="Text Box 208"/>
              <p:cNvSpPr txBox="1">
                <a:spLocks noChangeArrowheads="1"/>
              </p:cNvSpPr>
              <p:nvPr/>
            </p:nvSpPr>
            <p:spPr bwMode="auto">
              <a:xfrm>
                <a:off x="3256" y="3683"/>
                <a:ext cx="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000">
                  <a:latin typeface="Comic Sans MS" charset="0"/>
                </a:endParaRPr>
              </a:p>
            </p:txBody>
          </p:sp>
          <p:sp>
            <p:nvSpPr>
              <p:cNvPr id="106535" name="Freeform 209"/>
              <p:cNvSpPr>
                <a:spLocks/>
              </p:cNvSpPr>
              <p:nvPr/>
            </p:nvSpPr>
            <p:spPr bwMode="auto">
              <a:xfrm>
                <a:off x="1265" y="3216"/>
                <a:ext cx="454" cy="912"/>
              </a:xfrm>
              <a:custGeom>
                <a:avLst/>
                <a:gdLst>
                  <a:gd name="T0" fmla="*/ 2 w 1021"/>
                  <a:gd name="T1" fmla="*/ 0 h 1921"/>
                  <a:gd name="T2" fmla="*/ 2 w 1021"/>
                  <a:gd name="T3" fmla="*/ 0 h 1921"/>
                  <a:gd name="T4" fmla="*/ 2 w 1021"/>
                  <a:gd name="T5" fmla="*/ 0 h 1921"/>
                  <a:gd name="T6" fmla="*/ 2 w 1021"/>
                  <a:gd name="T7" fmla="*/ 0 h 1921"/>
                  <a:gd name="T8" fmla="*/ 2 w 1021"/>
                  <a:gd name="T9" fmla="*/ 0 h 1921"/>
                  <a:gd name="T10" fmla="*/ 2 w 1021"/>
                  <a:gd name="T11" fmla="*/ 0 h 1921"/>
                  <a:gd name="T12" fmla="*/ 2 w 1021"/>
                  <a:gd name="T13" fmla="*/ 1 h 1921"/>
                  <a:gd name="T14" fmla="*/ 2 w 1021"/>
                  <a:gd name="T15" fmla="*/ 1 h 1921"/>
                  <a:gd name="T16" fmla="*/ 2 w 1021"/>
                  <a:gd name="T17" fmla="*/ 1 h 1921"/>
                  <a:gd name="T18" fmla="*/ 2 w 1021"/>
                  <a:gd name="T19" fmla="*/ 1 h 1921"/>
                  <a:gd name="T20" fmla="*/ 2 w 1021"/>
                  <a:gd name="T21" fmla="*/ 1 h 1921"/>
                  <a:gd name="T22" fmla="*/ 2 w 1021"/>
                  <a:gd name="T23" fmla="*/ 1 h 1921"/>
                  <a:gd name="T24" fmla="*/ 2 w 1021"/>
                  <a:gd name="T25" fmla="*/ 2 h 1921"/>
                  <a:gd name="T26" fmla="*/ 1 w 1021"/>
                  <a:gd name="T27" fmla="*/ 2 h 1921"/>
                  <a:gd name="T28" fmla="*/ 1 w 1021"/>
                  <a:gd name="T29" fmla="*/ 2 h 1921"/>
                  <a:gd name="T30" fmla="*/ 1 w 1021"/>
                  <a:gd name="T31" fmla="*/ 2 h 1921"/>
                  <a:gd name="T32" fmla="*/ 1 w 1021"/>
                  <a:gd name="T33" fmla="*/ 2 h 1921"/>
                  <a:gd name="T34" fmla="*/ 1 w 1021"/>
                  <a:gd name="T35" fmla="*/ 2 h 1921"/>
                  <a:gd name="T36" fmla="*/ 1 w 1021"/>
                  <a:gd name="T37" fmla="*/ 3 h 1921"/>
                  <a:gd name="T38" fmla="*/ 1 w 1021"/>
                  <a:gd name="T39" fmla="*/ 3 h 1921"/>
                  <a:gd name="T40" fmla="*/ 1 w 1021"/>
                  <a:gd name="T41" fmla="*/ 3 h 1921"/>
                  <a:gd name="T42" fmla="*/ 1 w 1021"/>
                  <a:gd name="T43" fmla="*/ 3 h 1921"/>
                  <a:gd name="T44" fmla="*/ 1 w 1021"/>
                  <a:gd name="T45" fmla="*/ 3 h 1921"/>
                  <a:gd name="T46" fmla="*/ 1 w 1021"/>
                  <a:gd name="T47" fmla="*/ 3 h 1921"/>
                  <a:gd name="T48" fmla="*/ 1 w 1021"/>
                  <a:gd name="T49" fmla="*/ 3 h 1921"/>
                  <a:gd name="T50" fmla="*/ 1 w 1021"/>
                  <a:gd name="T51" fmla="*/ 4 h 1921"/>
                  <a:gd name="T52" fmla="*/ 1 w 1021"/>
                  <a:gd name="T53" fmla="*/ 4 h 1921"/>
                  <a:gd name="T54" fmla="*/ 1 w 1021"/>
                  <a:gd name="T55" fmla="*/ 4 h 1921"/>
                  <a:gd name="T56" fmla="*/ 1 w 1021"/>
                  <a:gd name="T57" fmla="*/ 4 h 1921"/>
                  <a:gd name="T58" fmla="*/ 1 w 1021"/>
                  <a:gd name="T59" fmla="*/ 4 h 1921"/>
                  <a:gd name="T60" fmla="*/ 1 w 1021"/>
                  <a:gd name="T61" fmla="*/ 4 h 1921"/>
                  <a:gd name="T62" fmla="*/ 1 w 1021"/>
                  <a:gd name="T63" fmla="*/ 4 h 1921"/>
                  <a:gd name="T64" fmla="*/ 1 w 1021"/>
                  <a:gd name="T65" fmla="*/ 4 h 1921"/>
                  <a:gd name="T66" fmla="*/ 0 w 1021"/>
                  <a:gd name="T67" fmla="*/ 4 h 1921"/>
                  <a:gd name="T68" fmla="*/ 0 w 1021"/>
                  <a:gd name="T69" fmla="*/ 4 h 1921"/>
                  <a:gd name="T70" fmla="*/ 0 w 1021"/>
                  <a:gd name="T71" fmla="*/ 5 h 1921"/>
                  <a:gd name="T72" fmla="*/ 0 w 1021"/>
                  <a:gd name="T73" fmla="*/ 5 h 1921"/>
                  <a:gd name="T74" fmla="*/ 0 w 1021"/>
                  <a:gd name="T75" fmla="*/ 5 h 1921"/>
                  <a:gd name="T76" fmla="*/ 0 w 1021"/>
                  <a:gd name="T77" fmla="*/ 5 h 1921"/>
                  <a:gd name="T78" fmla="*/ 0 w 1021"/>
                  <a:gd name="T79" fmla="*/ 5 h 1921"/>
                  <a:gd name="T80" fmla="*/ 0 w 1021"/>
                  <a:gd name="T81" fmla="*/ 5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36" name="Rectangle 210"/>
              <p:cNvSpPr>
                <a:spLocks noChangeArrowheads="1"/>
              </p:cNvSpPr>
              <p:nvPr/>
            </p:nvSpPr>
            <p:spPr bwMode="auto">
              <a:xfrm>
                <a:off x="977" y="3564"/>
                <a:ext cx="475" cy="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7" name="Freeform 211"/>
              <p:cNvSpPr>
                <a:spLocks/>
              </p:cNvSpPr>
              <p:nvPr/>
            </p:nvSpPr>
            <p:spPr bwMode="auto">
              <a:xfrm>
                <a:off x="2773" y="4149"/>
                <a:ext cx="401" cy="627"/>
              </a:xfrm>
              <a:custGeom>
                <a:avLst/>
                <a:gdLst>
                  <a:gd name="T0" fmla="*/ 1 w 901"/>
                  <a:gd name="T1" fmla="*/ 0 h 1321"/>
                  <a:gd name="T2" fmla="*/ 1 w 901"/>
                  <a:gd name="T3" fmla="*/ 0 h 1321"/>
                  <a:gd name="T4" fmla="*/ 1 w 901"/>
                  <a:gd name="T5" fmla="*/ 0 h 1321"/>
                  <a:gd name="T6" fmla="*/ 1 w 901"/>
                  <a:gd name="T7" fmla="*/ 0 h 1321"/>
                  <a:gd name="T8" fmla="*/ 1 w 901"/>
                  <a:gd name="T9" fmla="*/ 0 h 1321"/>
                  <a:gd name="T10" fmla="*/ 1 w 901"/>
                  <a:gd name="T11" fmla="*/ 0 h 1321"/>
                  <a:gd name="T12" fmla="*/ 1 w 901"/>
                  <a:gd name="T13" fmla="*/ 0 h 1321"/>
                  <a:gd name="T14" fmla="*/ 1 w 901"/>
                  <a:gd name="T15" fmla="*/ 0 h 1321"/>
                  <a:gd name="T16" fmla="*/ 1 w 901"/>
                  <a:gd name="T17" fmla="*/ 0 h 1321"/>
                  <a:gd name="T18" fmla="*/ 1 w 901"/>
                  <a:gd name="T19" fmla="*/ 0 h 1321"/>
                  <a:gd name="T20" fmla="*/ 1 w 901"/>
                  <a:gd name="T21" fmla="*/ 0 h 1321"/>
                  <a:gd name="T22" fmla="*/ 1 w 901"/>
                  <a:gd name="T23" fmla="*/ 0 h 1321"/>
                  <a:gd name="T24" fmla="*/ 1 w 901"/>
                  <a:gd name="T25" fmla="*/ 0 h 1321"/>
                  <a:gd name="T26" fmla="*/ 1 w 901"/>
                  <a:gd name="T27" fmla="*/ 0 h 1321"/>
                  <a:gd name="T28" fmla="*/ 1 w 901"/>
                  <a:gd name="T29" fmla="*/ 0 h 1321"/>
                  <a:gd name="T30" fmla="*/ 1 w 901"/>
                  <a:gd name="T31" fmla="*/ 0 h 1321"/>
                  <a:gd name="T32" fmla="*/ 1 w 901"/>
                  <a:gd name="T33" fmla="*/ 0 h 1321"/>
                  <a:gd name="T34" fmla="*/ 1 w 901"/>
                  <a:gd name="T35" fmla="*/ 0 h 1321"/>
                  <a:gd name="T36" fmla="*/ 1 w 901"/>
                  <a:gd name="T37" fmla="*/ 1 h 1321"/>
                  <a:gd name="T38" fmla="*/ 1 w 901"/>
                  <a:gd name="T39" fmla="*/ 1 h 1321"/>
                  <a:gd name="T40" fmla="*/ 1 w 901"/>
                  <a:gd name="T41" fmla="*/ 1 h 1321"/>
                  <a:gd name="T42" fmla="*/ 1 w 901"/>
                  <a:gd name="T43" fmla="*/ 1 h 1321"/>
                  <a:gd name="T44" fmla="*/ 1 w 901"/>
                  <a:gd name="T45" fmla="*/ 1 h 1321"/>
                  <a:gd name="T46" fmla="*/ 1 w 901"/>
                  <a:gd name="T47" fmla="*/ 1 h 1321"/>
                  <a:gd name="T48" fmla="*/ 0 w 901"/>
                  <a:gd name="T49" fmla="*/ 1 h 1321"/>
                  <a:gd name="T50" fmla="*/ 0 w 901"/>
                  <a:gd name="T51" fmla="*/ 1 h 1321"/>
                  <a:gd name="T52" fmla="*/ 0 w 901"/>
                  <a:gd name="T53" fmla="*/ 1 h 1321"/>
                  <a:gd name="T54" fmla="*/ 0 w 901"/>
                  <a:gd name="T55" fmla="*/ 1 h 1321"/>
                  <a:gd name="T56" fmla="*/ 0 w 901"/>
                  <a:gd name="T57" fmla="*/ 1 h 1321"/>
                  <a:gd name="T58" fmla="*/ 0 w 901"/>
                  <a:gd name="T59" fmla="*/ 1 h 1321"/>
                  <a:gd name="T60" fmla="*/ 0 w 901"/>
                  <a:gd name="T61" fmla="*/ 1 h 1321"/>
                  <a:gd name="T62" fmla="*/ 0 w 901"/>
                  <a:gd name="T63" fmla="*/ 1 h 1321"/>
                  <a:gd name="T64" fmla="*/ 0 w 901"/>
                  <a:gd name="T65" fmla="*/ 2 h 1321"/>
                  <a:gd name="T66" fmla="*/ 0 w 901"/>
                  <a:gd name="T67" fmla="*/ 2 h 1321"/>
                  <a:gd name="T68" fmla="*/ 0 w 901"/>
                  <a:gd name="T69" fmla="*/ 2 h 1321"/>
                  <a:gd name="T70" fmla="*/ 0 w 901"/>
                  <a:gd name="T71" fmla="*/ 2 h 1321"/>
                  <a:gd name="T72" fmla="*/ 0 w 901"/>
                  <a:gd name="T73" fmla="*/ 2 h 1321"/>
                  <a:gd name="T74" fmla="*/ 0 w 901"/>
                  <a:gd name="T75" fmla="*/ 2 h 1321"/>
                  <a:gd name="T76" fmla="*/ 0 w 901"/>
                  <a:gd name="T77" fmla="*/ 2 h 1321"/>
                  <a:gd name="T78" fmla="*/ 0 w 901"/>
                  <a:gd name="T79" fmla="*/ 2 h 1321"/>
                  <a:gd name="T80" fmla="*/ 0 w 901"/>
                  <a:gd name="T81" fmla="*/ 2 h 1321"/>
                  <a:gd name="T82" fmla="*/ 0 w 901"/>
                  <a:gd name="T83" fmla="*/ 2 h 1321"/>
                  <a:gd name="T84" fmla="*/ 0 w 901"/>
                  <a:gd name="T85" fmla="*/ 2 h 1321"/>
                  <a:gd name="T86" fmla="*/ 0 w 901"/>
                  <a:gd name="T87" fmla="*/ 2 h 1321"/>
                  <a:gd name="T88" fmla="*/ 0 w 901"/>
                  <a:gd name="T89" fmla="*/ 2 h 1321"/>
                  <a:gd name="T90" fmla="*/ 0 w 901"/>
                  <a:gd name="T91" fmla="*/ 2 h 1321"/>
                  <a:gd name="T92" fmla="*/ 0 w 901"/>
                  <a:gd name="T93" fmla="*/ 2 h 1321"/>
                  <a:gd name="T94" fmla="*/ 0 w 901"/>
                  <a:gd name="T95" fmla="*/ 3 h 1321"/>
                  <a:gd name="T96" fmla="*/ 0 w 901"/>
                  <a:gd name="T97" fmla="*/ 3 h 1321"/>
                  <a:gd name="T98" fmla="*/ 0 w 901"/>
                  <a:gd name="T99" fmla="*/ 3 h 1321"/>
                  <a:gd name="T100" fmla="*/ 0 w 901"/>
                  <a:gd name="T101" fmla="*/ 3 h 1321"/>
                  <a:gd name="T102" fmla="*/ 0 w 901"/>
                  <a:gd name="T103" fmla="*/ 3 h 1321"/>
                  <a:gd name="T104" fmla="*/ 0 w 901"/>
                  <a:gd name="T105" fmla="*/ 3 h 1321"/>
                  <a:gd name="T106" fmla="*/ 0 w 901"/>
                  <a:gd name="T107" fmla="*/ 3 h 1321"/>
                  <a:gd name="T108" fmla="*/ 0 w 901"/>
                  <a:gd name="T109" fmla="*/ 3 h 1321"/>
                  <a:gd name="T110" fmla="*/ 0 w 901"/>
                  <a:gd name="T111" fmla="*/ 3 h 1321"/>
                  <a:gd name="T112" fmla="*/ 0 w 901"/>
                  <a:gd name="T113" fmla="*/ 3 h 1321"/>
                  <a:gd name="T114" fmla="*/ 0 w 901"/>
                  <a:gd name="T115" fmla="*/ 3 h 1321"/>
                  <a:gd name="T116" fmla="*/ 0 w 901"/>
                  <a:gd name="T117" fmla="*/ 3 h 1321"/>
                  <a:gd name="T118" fmla="*/ 0 w 901"/>
                  <a:gd name="T119" fmla="*/ 3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38" name="Freeform 212"/>
              <p:cNvSpPr>
                <a:spLocks/>
              </p:cNvSpPr>
              <p:nvPr/>
            </p:nvSpPr>
            <p:spPr bwMode="auto">
              <a:xfrm>
                <a:off x="1811" y="3466"/>
                <a:ext cx="1149" cy="872"/>
              </a:xfrm>
              <a:custGeom>
                <a:avLst/>
                <a:gdLst>
                  <a:gd name="T0" fmla="*/ 4 w 2581"/>
                  <a:gd name="T1" fmla="*/ 5 h 1837"/>
                  <a:gd name="T2" fmla="*/ 4 w 2581"/>
                  <a:gd name="T3" fmla="*/ 4 h 1837"/>
                  <a:gd name="T4" fmla="*/ 4 w 2581"/>
                  <a:gd name="T5" fmla="*/ 4 h 1837"/>
                  <a:gd name="T6" fmla="*/ 4 w 2581"/>
                  <a:gd name="T7" fmla="*/ 4 h 1837"/>
                  <a:gd name="T8" fmla="*/ 4 w 2581"/>
                  <a:gd name="T9" fmla="*/ 4 h 1837"/>
                  <a:gd name="T10" fmla="*/ 4 w 2581"/>
                  <a:gd name="T11" fmla="*/ 4 h 1837"/>
                  <a:gd name="T12" fmla="*/ 4 w 2581"/>
                  <a:gd name="T13" fmla="*/ 4 h 1837"/>
                  <a:gd name="T14" fmla="*/ 4 w 2581"/>
                  <a:gd name="T15" fmla="*/ 4 h 1837"/>
                  <a:gd name="T16" fmla="*/ 3 w 2581"/>
                  <a:gd name="T17" fmla="*/ 4 h 1837"/>
                  <a:gd name="T18" fmla="*/ 3 w 2581"/>
                  <a:gd name="T19" fmla="*/ 4 h 1837"/>
                  <a:gd name="T20" fmla="*/ 3 w 2581"/>
                  <a:gd name="T21" fmla="*/ 4 h 1837"/>
                  <a:gd name="T22" fmla="*/ 3 w 2581"/>
                  <a:gd name="T23" fmla="*/ 4 h 1837"/>
                  <a:gd name="T24" fmla="*/ 3 w 2581"/>
                  <a:gd name="T25" fmla="*/ 4 h 1837"/>
                  <a:gd name="T26" fmla="*/ 3 w 2581"/>
                  <a:gd name="T27" fmla="*/ 4 h 1837"/>
                  <a:gd name="T28" fmla="*/ 3 w 2581"/>
                  <a:gd name="T29" fmla="*/ 4 h 1837"/>
                  <a:gd name="T30" fmla="*/ 3 w 2581"/>
                  <a:gd name="T31" fmla="*/ 4 h 1837"/>
                  <a:gd name="T32" fmla="*/ 3 w 2581"/>
                  <a:gd name="T33" fmla="*/ 4 h 1837"/>
                  <a:gd name="T34" fmla="*/ 3 w 2581"/>
                  <a:gd name="T35" fmla="*/ 3 h 1837"/>
                  <a:gd name="T36" fmla="*/ 2 w 2581"/>
                  <a:gd name="T37" fmla="*/ 3 h 1837"/>
                  <a:gd name="T38" fmla="*/ 2 w 2581"/>
                  <a:gd name="T39" fmla="*/ 3 h 1837"/>
                  <a:gd name="T40" fmla="*/ 2 w 2581"/>
                  <a:gd name="T41" fmla="*/ 3 h 1837"/>
                  <a:gd name="T42" fmla="*/ 2 w 2581"/>
                  <a:gd name="T43" fmla="*/ 3 h 1837"/>
                  <a:gd name="T44" fmla="*/ 2 w 2581"/>
                  <a:gd name="T45" fmla="*/ 3 h 1837"/>
                  <a:gd name="T46" fmla="*/ 2 w 2581"/>
                  <a:gd name="T47" fmla="*/ 3 h 1837"/>
                  <a:gd name="T48" fmla="*/ 2 w 2581"/>
                  <a:gd name="T49" fmla="*/ 2 h 1837"/>
                  <a:gd name="T50" fmla="*/ 2 w 2581"/>
                  <a:gd name="T51" fmla="*/ 2 h 1837"/>
                  <a:gd name="T52" fmla="*/ 2 w 2581"/>
                  <a:gd name="T53" fmla="*/ 2 h 1837"/>
                  <a:gd name="T54" fmla="*/ 2 w 2581"/>
                  <a:gd name="T55" fmla="*/ 2 h 1837"/>
                  <a:gd name="T56" fmla="*/ 2 w 2581"/>
                  <a:gd name="T57" fmla="*/ 2 h 1837"/>
                  <a:gd name="T58" fmla="*/ 2 w 2581"/>
                  <a:gd name="T59" fmla="*/ 2 h 1837"/>
                  <a:gd name="T60" fmla="*/ 2 w 2581"/>
                  <a:gd name="T61" fmla="*/ 2 h 1837"/>
                  <a:gd name="T62" fmla="*/ 2 w 2581"/>
                  <a:gd name="T63" fmla="*/ 2 h 1837"/>
                  <a:gd name="T64" fmla="*/ 2 w 2581"/>
                  <a:gd name="T65" fmla="*/ 2 h 1837"/>
                  <a:gd name="T66" fmla="*/ 1 w 2581"/>
                  <a:gd name="T67" fmla="*/ 1 h 1837"/>
                  <a:gd name="T68" fmla="*/ 1 w 2581"/>
                  <a:gd name="T69" fmla="*/ 1 h 1837"/>
                  <a:gd name="T70" fmla="*/ 1 w 2581"/>
                  <a:gd name="T71" fmla="*/ 1 h 1837"/>
                  <a:gd name="T72" fmla="*/ 1 w 2581"/>
                  <a:gd name="T73" fmla="*/ 1 h 1837"/>
                  <a:gd name="T74" fmla="*/ 1 w 2581"/>
                  <a:gd name="T75" fmla="*/ 1 h 1837"/>
                  <a:gd name="T76" fmla="*/ 1 w 2581"/>
                  <a:gd name="T77" fmla="*/ 1 h 1837"/>
                  <a:gd name="T78" fmla="*/ 1 w 2581"/>
                  <a:gd name="T79" fmla="*/ 1 h 1837"/>
                  <a:gd name="T80" fmla="*/ 1 w 2581"/>
                  <a:gd name="T81" fmla="*/ 0 h 1837"/>
                  <a:gd name="T82" fmla="*/ 1 w 2581"/>
                  <a:gd name="T83" fmla="*/ 0 h 1837"/>
                  <a:gd name="T84" fmla="*/ 1 w 2581"/>
                  <a:gd name="T85" fmla="*/ 0 h 1837"/>
                  <a:gd name="T86" fmla="*/ 1 w 2581"/>
                  <a:gd name="T87" fmla="*/ 0 h 1837"/>
                  <a:gd name="T88" fmla="*/ 1 w 2581"/>
                  <a:gd name="T89" fmla="*/ 0 h 1837"/>
                  <a:gd name="T90" fmla="*/ 1 w 2581"/>
                  <a:gd name="T91" fmla="*/ 0 h 1837"/>
                  <a:gd name="T92" fmla="*/ 1 w 2581"/>
                  <a:gd name="T93" fmla="*/ 0 h 1837"/>
                  <a:gd name="T94" fmla="*/ 0 w 2581"/>
                  <a:gd name="T95" fmla="*/ 0 h 1837"/>
                  <a:gd name="T96" fmla="*/ 0 w 2581"/>
                  <a:gd name="T97" fmla="*/ 0 h 1837"/>
                  <a:gd name="T98" fmla="*/ 0 w 2581"/>
                  <a:gd name="T99" fmla="*/ 0 h 1837"/>
                  <a:gd name="T100" fmla="*/ 0 w 2581"/>
                  <a:gd name="T101" fmla="*/ 0 h 1837"/>
                  <a:gd name="T102" fmla="*/ 0 w 2581"/>
                  <a:gd name="T103" fmla="*/ 0 h 1837"/>
                  <a:gd name="T104" fmla="*/ 0 w 2581"/>
                  <a:gd name="T105" fmla="*/ 0 h 1837"/>
                  <a:gd name="T106" fmla="*/ 0 w 2581"/>
                  <a:gd name="T107" fmla="*/ 0 h 1837"/>
                  <a:gd name="T108" fmla="*/ 0 w 2581"/>
                  <a:gd name="T109" fmla="*/ 0 h 1837"/>
                  <a:gd name="T110" fmla="*/ 0 w 2581"/>
                  <a:gd name="T111" fmla="*/ 0 h 1837"/>
                  <a:gd name="T112" fmla="*/ 0 w 2581"/>
                  <a:gd name="T113" fmla="*/ 0 h 1837"/>
                  <a:gd name="T114" fmla="*/ 0 w 2581"/>
                  <a:gd name="T115" fmla="*/ 0 h 1837"/>
                  <a:gd name="T116" fmla="*/ 0 w 2581"/>
                  <a:gd name="T117" fmla="*/ 0 h 1837"/>
                  <a:gd name="T118" fmla="*/ 0 w 2581"/>
                  <a:gd name="T119" fmla="*/ 0 h 1837"/>
                  <a:gd name="T120" fmla="*/ 0 w 2581"/>
                  <a:gd name="T121" fmla="*/ 0 h 1837"/>
                  <a:gd name="T122" fmla="*/ 0 w 2581"/>
                  <a:gd name="T123" fmla="*/ 1 h 1837"/>
                  <a:gd name="T124" fmla="*/ 0 w 2581"/>
                  <a:gd name="T125" fmla="*/ 1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39" name="Rectangle 213"/>
              <p:cNvSpPr>
                <a:spLocks noChangeArrowheads="1"/>
              </p:cNvSpPr>
              <p:nvPr/>
            </p:nvSpPr>
            <p:spPr bwMode="auto">
              <a:xfrm>
                <a:off x="2002" y="3596"/>
                <a:ext cx="42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RE</a:t>
                </a:r>
              </a:p>
            </p:txBody>
          </p:sp>
          <p:sp>
            <p:nvSpPr>
              <p:cNvPr id="106540" name="Freeform 214"/>
              <p:cNvSpPr>
                <a:spLocks/>
              </p:cNvSpPr>
              <p:nvPr/>
            </p:nvSpPr>
            <p:spPr bwMode="auto">
              <a:xfrm>
                <a:off x="1383" y="4332"/>
                <a:ext cx="529" cy="445"/>
              </a:xfrm>
              <a:custGeom>
                <a:avLst/>
                <a:gdLst>
                  <a:gd name="T0" fmla="*/ 0 w 1189"/>
                  <a:gd name="T1" fmla="*/ 2 h 937"/>
                  <a:gd name="T2" fmla="*/ 0 w 1189"/>
                  <a:gd name="T3" fmla="*/ 2 h 937"/>
                  <a:gd name="T4" fmla="*/ 0 w 1189"/>
                  <a:gd name="T5" fmla="*/ 2 h 937"/>
                  <a:gd name="T6" fmla="*/ 0 w 1189"/>
                  <a:gd name="T7" fmla="*/ 2 h 937"/>
                  <a:gd name="T8" fmla="*/ 0 w 1189"/>
                  <a:gd name="T9" fmla="*/ 1 h 937"/>
                  <a:gd name="T10" fmla="*/ 0 w 1189"/>
                  <a:gd name="T11" fmla="*/ 1 h 937"/>
                  <a:gd name="T12" fmla="*/ 0 w 1189"/>
                  <a:gd name="T13" fmla="*/ 1 h 937"/>
                  <a:gd name="T14" fmla="*/ 0 w 1189"/>
                  <a:gd name="T15" fmla="*/ 1 h 937"/>
                  <a:gd name="T16" fmla="*/ 0 w 1189"/>
                  <a:gd name="T17" fmla="*/ 1 h 937"/>
                  <a:gd name="T18" fmla="*/ 0 w 1189"/>
                  <a:gd name="T19" fmla="*/ 0 h 937"/>
                  <a:gd name="T20" fmla="*/ 0 w 1189"/>
                  <a:gd name="T21" fmla="*/ 0 h 937"/>
                  <a:gd name="T22" fmla="*/ 0 w 1189"/>
                  <a:gd name="T23" fmla="*/ 0 h 937"/>
                  <a:gd name="T24" fmla="*/ 0 w 1189"/>
                  <a:gd name="T25" fmla="*/ 0 h 937"/>
                  <a:gd name="T26" fmla="*/ 0 w 1189"/>
                  <a:gd name="T27" fmla="*/ 0 h 937"/>
                  <a:gd name="T28" fmla="*/ 0 w 1189"/>
                  <a:gd name="T29" fmla="*/ 0 h 937"/>
                  <a:gd name="T30" fmla="*/ 0 w 1189"/>
                  <a:gd name="T31" fmla="*/ 0 h 937"/>
                  <a:gd name="T32" fmla="*/ 0 w 1189"/>
                  <a:gd name="T33" fmla="*/ 0 h 937"/>
                  <a:gd name="T34" fmla="*/ 0 w 1189"/>
                  <a:gd name="T35" fmla="*/ 0 h 937"/>
                  <a:gd name="T36" fmla="*/ 0 w 1189"/>
                  <a:gd name="T37" fmla="*/ 0 h 937"/>
                  <a:gd name="T38" fmla="*/ 1 w 1189"/>
                  <a:gd name="T39" fmla="*/ 1 h 937"/>
                  <a:gd name="T40" fmla="*/ 1 w 1189"/>
                  <a:gd name="T41" fmla="*/ 1 h 937"/>
                  <a:gd name="T42" fmla="*/ 1 w 1189"/>
                  <a:gd name="T43" fmla="*/ 1 h 937"/>
                  <a:gd name="T44" fmla="*/ 1 w 1189"/>
                  <a:gd name="T45" fmla="*/ 1 h 937"/>
                  <a:gd name="T46" fmla="*/ 1 w 1189"/>
                  <a:gd name="T47" fmla="*/ 1 h 937"/>
                  <a:gd name="T48" fmla="*/ 1 w 1189"/>
                  <a:gd name="T49" fmla="*/ 2 h 937"/>
                  <a:gd name="T50" fmla="*/ 1 w 1189"/>
                  <a:gd name="T51" fmla="*/ 2 h 937"/>
                  <a:gd name="T52" fmla="*/ 1 w 1189"/>
                  <a:gd name="T53" fmla="*/ 2 h 937"/>
                  <a:gd name="T54" fmla="*/ 1 w 1189"/>
                  <a:gd name="T55" fmla="*/ 1 h 937"/>
                  <a:gd name="T56" fmla="*/ 1 w 1189"/>
                  <a:gd name="T57" fmla="*/ 1 h 937"/>
                  <a:gd name="T58" fmla="*/ 1 w 1189"/>
                  <a:gd name="T59" fmla="*/ 1 h 937"/>
                  <a:gd name="T60" fmla="*/ 1 w 1189"/>
                  <a:gd name="T61" fmla="*/ 1 h 937"/>
                  <a:gd name="T62" fmla="*/ 1 w 1189"/>
                  <a:gd name="T63" fmla="*/ 0 h 937"/>
                  <a:gd name="T64" fmla="*/ 2 w 1189"/>
                  <a:gd name="T65" fmla="*/ 0 h 937"/>
                  <a:gd name="T66" fmla="*/ 2 w 1189"/>
                  <a:gd name="T67" fmla="*/ 0 h 937"/>
                  <a:gd name="T68" fmla="*/ 2 w 1189"/>
                  <a:gd name="T69" fmla="*/ 0 h 937"/>
                  <a:gd name="T70" fmla="*/ 2 w 1189"/>
                  <a:gd name="T71" fmla="*/ 1 h 937"/>
                  <a:gd name="T72" fmla="*/ 2 w 1189"/>
                  <a:gd name="T73" fmla="*/ 1 h 937"/>
                  <a:gd name="T74" fmla="*/ 2 w 1189"/>
                  <a:gd name="T75" fmla="*/ 1 h 937"/>
                  <a:gd name="T76" fmla="*/ 2 w 1189"/>
                  <a:gd name="T77" fmla="*/ 1 h 937"/>
                  <a:gd name="T78" fmla="*/ 2 w 1189"/>
                  <a:gd name="T79" fmla="*/ 1 h 937"/>
                  <a:gd name="T80" fmla="*/ 2 w 1189"/>
                  <a:gd name="T81" fmla="*/ 2 h 937"/>
                  <a:gd name="T82" fmla="*/ 2 w 1189"/>
                  <a:gd name="T83" fmla="*/ 2 h 937"/>
                  <a:gd name="T84" fmla="*/ 1 w 1189"/>
                  <a:gd name="T85" fmla="*/ 2 h 937"/>
                  <a:gd name="T86" fmla="*/ 1 w 1189"/>
                  <a:gd name="T87" fmla="*/ 2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41" name="Rectangle 215"/>
              <p:cNvSpPr>
                <a:spLocks noChangeArrowheads="1"/>
              </p:cNvSpPr>
              <p:nvPr/>
            </p:nvSpPr>
            <p:spPr bwMode="auto">
              <a:xfrm>
                <a:off x="2848" y="4532"/>
                <a:ext cx="36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GP</a:t>
                </a:r>
              </a:p>
            </p:txBody>
          </p:sp>
          <p:sp>
            <p:nvSpPr>
              <p:cNvPr id="106542" name="Freeform 216"/>
              <p:cNvSpPr>
                <a:spLocks/>
              </p:cNvSpPr>
              <p:nvPr/>
            </p:nvSpPr>
            <p:spPr bwMode="auto">
              <a:xfrm>
                <a:off x="1725" y="3745"/>
                <a:ext cx="75" cy="92"/>
              </a:xfrm>
              <a:custGeom>
                <a:avLst/>
                <a:gdLst>
                  <a:gd name="T0" fmla="*/ 0 w 169"/>
                  <a:gd name="T1" fmla="*/ 0 h 193"/>
                  <a:gd name="T2" fmla="*/ 0 w 169"/>
                  <a:gd name="T3" fmla="*/ 0 h 193"/>
                  <a:gd name="T4" fmla="*/ 0 w 169"/>
                  <a:gd name="T5" fmla="*/ 0 h 193"/>
                  <a:gd name="T6" fmla="*/ 0 w 169"/>
                  <a:gd name="T7" fmla="*/ 0 h 193"/>
                  <a:gd name="T8" fmla="*/ 0 w 169"/>
                  <a:gd name="T9" fmla="*/ 0 h 193"/>
                  <a:gd name="T10" fmla="*/ 0 w 169"/>
                  <a:gd name="T11" fmla="*/ 0 h 193"/>
                  <a:gd name="T12" fmla="*/ 0 w 169"/>
                  <a:gd name="T13" fmla="*/ 0 h 193"/>
                  <a:gd name="T14" fmla="*/ 0 w 169"/>
                  <a:gd name="T15" fmla="*/ 0 h 193"/>
                  <a:gd name="T16" fmla="*/ 0 w 169"/>
                  <a:gd name="T17" fmla="*/ 0 h 193"/>
                  <a:gd name="T18" fmla="*/ 0 w 169"/>
                  <a:gd name="T19" fmla="*/ 0 h 193"/>
                  <a:gd name="T20" fmla="*/ 0 w 169"/>
                  <a:gd name="T21" fmla="*/ 0 h 193"/>
                  <a:gd name="T22" fmla="*/ 0 w 169"/>
                  <a:gd name="T23" fmla="*/ 0 h 193"/>
                  <a:gd name="T24" fmla="*/ 0 w 169"/>
                  <a:gd name="T25" fmla="*/ 0 h 193"/>
                  <a:gd name="T26" fmla="*/ 0 w 169"/>
                  <a:gd name="T27" fmla="*/ 0 h 193"/>
                  <a:gd name="T28" fmla="*/ 0 w 169"/>
                  <a:gd name="T29" fmla="*/ 0 h 193"/>
                  <a:gd name="T30" fmla="*/ 0 w 169"/>
                  <a:gd name="T31" fmla="*/ 0 h 193"/>
                  <a:gd name="T32" fmla="*/ 0 w 169"/>
                  <a:gd name="T33" fmla="*/ 0 h 193"/>
                  <a:gd name="T34" fmla="*/ 0 w 169"/>
                  <a:gd name="T35" fmla="*/ 0 h 193"/>
                  <a:gd name="T36" fmla="*/ 0 w 169"/>
                  <a:gd name="T37" fmla="*/ 0 h 193"/>
                  <a:gd name="T38" fmla="*/ 0 w 169"/>
                  <a:gd name="T39" fmla="*/ 0 h 193"/>
                  <a:gd name="T40" fmla="*/ 0 w 169"/>
                  <a:gd name="T41" fmla="*/ 0 h 193"/>
                  <a:gd name="T42" fmla="*/ 0 w 169"/>
                  <a:gd name="T43" fmla="*/ 0 h 193"/>
                  <a:gd name="T44" fmla="*/ 0 w 169"/>
                  <a:gd name="T45" fmla="*/ 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43" name="Freeform 217"/>
              <p:cNvSpPr>
                <a:spLocks/>
              </p:cNvSpPr>
              <p:nvPr/>
            </p:nvSpPr>
            <p:spPr bwMode="auto">
              <a:xfrm>
                <a:off x="1672" y="3956"/>
                <a:ext cx="123" cy="275"/>
              </a:xfrm>
              <a:custGeom>
                <a:avLst/>
                <a:gdLst>
                  <a:gd name="T0" fmla="*/ 0 w 277"/>
                  <a:gd name="T1" fmla="*/ 0 h 577"/>
                  <a:gd name="T2" fmla="*/ 0 w 277"/>
                  <a:gd name="T3" fmla="*/ 0 h 577"/>
                  <a:gd name="T4" fmla="*/ 0 w 277"/>
                  <a:gd name="T5" fmla="*/ 0 h 577"/>
                  <a:gd name="T6" fmla="*/ 0 w 277"/>
                  <a:gd name="T7" fmla="*/ 0 h 577"/>
                  <a:gd name="T8" fmla="*/ 0 w 277"/>
                  <a:gd name="T9" fmla="*/ 0 h 577"/>
                  <a:gd name="T10" fmla="*/ 0 w 277"/>
                  <a:gd name="T11" fmla="*/ 0 h 577"/>
                  <a:gd name="T12" fmla="*/ 0 w 277"/>
                  <a:gd name="T13" fmla="*/ 0 h 577"/>
                  <a:gd name="T14" fmla="*/ 0 w 277"/>
                  <a:gd name="T15" fmla="*/ 0 h 577"/>
                  <a:gd name="T16" fmla="*/ 0 w 277"/>
                  <a:gd name="T17" fmla="*/ 0 h 577"/>
                  <a:gd name="T18" fmla="*/ 0 w 277"/>
                  <a:gd name="T19" fmla="*/ 0 h 577"/>
                  <a:gd name="T20" fmla="*/ 0 w 277"/>
                  <a:gd name="T21" fmla="*/ 0 h 577"/>
                  <a:gd name="T22" fmla="*/ 0 w 277"/>
                  <a:gd name="T23" fmla="*/ 0 h 577"/>
                  <a:gd name="T24" fmla="*/ 0 w 277"/>
                  <a:gd name="T25" fmla="*/ 0 h 577"/>
                  <a:gd name="T26" fmla="*/ 0 w 277"/>
                  <a:gd name="T27" fmla="*/ 0 h 577"/>
                  <a:gd name="T28" fmla="*/ 0 w 277"/>
                  <a:gd name="T29" fmla="*/ 1 h 577"/>
                  <a:gd name="T30" fmla="*/ 0 w 277"/>
                  <a:gd name="T31" fmla="*/ 1 h 577"/>
                  <a:gd name="T32" fmla="*/ 0 w 277"/>
                  <a:gd name="T33" fmla="*/ 1 h 577"/>
                  <a:gd name="T34" fmla="*/ 0 w 277"/>
                  <a:gd name="T35" fmla="*/ 1 h 577"/>
                  <a:gd name="T36" fmla="*/ 0 w 277"/>
                  <a:gd name="T37" fmla="*/ 1 h 577"/>
                  <a:gd name="T38" fmla="*/ 0 w 277"/>
                  <a:gd name="T39" fmla="*/ 1 h 577"/>
                  <a:gd name="T40" fmla="*/ 0 w 277"/>
                  <a:gd name="T41" fmla="*/ 1 h 577"/>
                  <a:gd name="T42" fmla="*/ 0 w 277"/>
                  <a:gd name="T43" fmla="*/ 1 h 577"/>
                  <a:gd name="T44" fmla="*/ 0 w 277"/>
                  <a:gd name="T45" fmla="*/ 1 h 577"/>
                  <a:gd name="T46" fmla="*/ 0 w 277"/>
                  <a:gd name="T47" fmla="*/ 1 h 577"/>
                  <a:gd name="T48" fmla="*/ 0 w 277"/>
                  <a:gd name="T49" fmla="*/ 1 h 577"/>
                  <a:gd name="T50" fmla="*/ 0 w 277"/>
                  <a:gd name="T51" fmla="*/ 1 h 577"/>
                  <a:gd name="T52" fmla="*/ 0 w 277"/>
                  <a:gd name="T53" fmla="*/ 1 h 577"/>
                  <a:gd name="T54" fmla="*/ 0 w 277"/>
                  <a:gd name="T55" fmla="*/ 1 h 577"/>
                  <a:gd name="T56" fmla="*/ 0 w 277"/>
                  <a:gd name="T57" fmla="*/ 1 h 577"/>
                  <a:gd name="T58" fmla="*/ 0 w 277"/>
                  <a:gd name="T59" fmla="*/ 1 h 577"/>
                  <a:gd name="T60" fmla="*/ 0 w 277"/>
                  <a:gd name="T61" fmla="*/ 1 h 577"/>
                  <a:gd name="T62" fmla="*/ 0 w 277"/>
                  <a:gd name="T63" fmla="*/ 1 h 577"/>
                  <a:gd name="T64" fmla="*/ 0 w 277"/>
                  <a:gd name="T65" fmla="*/ 1 h 577"/>
                  <a:gd name="T66" fmla="*/ 0 w 277"/>
                  <a:gd name="T67" fmla="*/ 1 h 577"/>
                  <a:gd name="T68" fmla="*/ 0 w 277"/>
                  <a:gd name="T69" fmla="*/ 1 h 577"/>
                  <a:gd name="T70" fmla="*/ 0 w 277"/>
                  <a:gd name="T71" fmla="*/ 1 h 577"/>
                  <a:gd name="T72" fmla="*/ 0 w 277"/>
                  <a:gd name="T73" fmla="*/ 1 h 577"/>
                  <a:gd name="T74" fmla="*/ 0 w 277"/>
                  <a:gd name="T75" fmla="*/ 1 h 577"/>
                  <a:gd name="T76" fmla="*/ 0 w 277"/>
                  <a:gd name="T77" fmla="*/ 1 h 577"/>
                  <a:gd name="T78" fmla="*/ 0 w 277"/>
                  <a:gd name="T79" fmla="*/ 1 h 577"/>
                  <a:gd name="T80" fmla="*/ 0 w 277"/>
                  <a:gd name="T81" fmla="*/ 1 h 577"/>
                  <a:gd name="T82" fmla="*/ 0 w 277"/>
                  <a:gd name="T83" fmla="*/ 0 h 577"/>
                  <a:gd name="T84" fmla="*/ 0 w 277"/>
                  <a:gd name="T85" fmla="*/ 0 h 577"/>
                  <a:gd name="T86" fmla="*/ 0 w 277"/>
                  <a:gd name="T87" fmla="*/ 0 h 577"/>
                  <a:gd name="T88" fmla="*/ 0 w 277"/>
                  <a:gd name="T89" fmla="*/ 0 h 577"/>
                  <a:gd name="T90" fmla="*/ 0 w 277"/>
                  <a:gd name="T91" fmla="*/ 0 h 577"/>
                  <a:gd name="T92" fmla="*/ 0 w 277"/>
                  <a:gd name="T93" fmla="*/ 0 h 577"/>
                  <a:gd name="T94" fmla="*/ 0 w 277"/>
                  <a:gd name="T95" fmla="*/ 0 h 577"/>
                  <a:gd name="T96" fmla="*/ 0 w 277"/>
                  <a:gd name="T97" fmla="*/ 0 h 577"/>
                  <a:gd name="T98" fmla="*/ 0 w 277"/>
                  <a:gd name="T99" fmla="*/ 0 h 577"/>
                  <a:gd name="T100" fmla="*/ 0 w 277"/>
                  <a:gd name="T101" fmla="*/ 0 h 577"/>
                  <a:gd name="T102" fmla="*/ 0 w 277"/>
                  <a:gd name="T103" fmla="*/ 0 h 577"/>
                  <a:gd name="T104" fmla="*/ 0 w 277"/>
                  <a:gd name="T105" fmla="*/ 0 h 577"/>
                  <a:gd name="T106" fmla="*/ 0 w 277"/>
                  <a:gd name="T107" fmla="*/ 0 h 577"/>
                  <a:gd name="T108" fmla="*/ 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44" name="Freeform 218"/>
              <p:cNvSpPr>
                <a:spLocks/>
              </p:cNvSpPr>
              <p:nvPr/>
            </p:nvSpPr>
            <p:spPr bwMode="auto">
              <a:xfrm>
                <a:off x="1746" y="3837"/>
                <a:ext cx="17" cy="125"/>
              </a:xfrm>
              <a:custGeom>
                <a:avLst/>
                <a:gdLst>
                  <a:gd name="T0" fmla="*/ 0 w 37"/>
                  <a:gd name="T1" fmla="*/ 0 h 265"/>
                  <a:gd name="T2" fmla="*/ 0 w 37"/>
                  <a:gd name="T3" fmla="*/ 0 h 265"/>
                  <a:gd name="T4" fmla="*/ 0 w 37"/>
                  <a:gd name="T5" fmla="*/ 0 h 265"/>
                  <a:gd name="T6" fmla="*/ 0 w 37"/>
                  <a:gd name="T7" fmla="*/ 0 h 265"/>
                  <a:gd name="T8" fmla="*/ 0 w 37"/>
                  <a:gd name="T9" fmla="*/ 0 h 265"/>
                  <a:gd name="T10" fmla="*/ 0 w 37"/>
                  <a:gd name="T11" fmla="*/ 0 h 265"/>
                  <a:gd name="T12" fmla="*/ 0 w 37"/>
                  <a:gd name="T13" fmla="*/ 0 h 265"/>
                  <a:gd name="T14" fmla="*/ 0 w 37"/>
                  <a:gd name="T15" fmla="*/ 0 h 265"/>
                  <a:gd name="T16" fmla="*/ 0 w 37"/>
                  <a:gd name="T17" fmla="*/ 0 h 265"/>
                  <a:gd name="T18" fmla="*/ 0 w 37"/>
                  <a:gd name="T19" fmla="*/ 0 h 265"/>
                  <a:gd name="T20" fmla="*/ 0 w 37"/>
                  <a:gd name="T21" fmla="*/ 0 h 265"/>
                  <a:gd name="T22" fmla="*/ 0 w 37"/>
                  <a:gd name="T23" fmla="*/ 0 h 265"/>
                  <a:gd name="T24" fmla="*/ 0 w 37"/>
                  <a:gd name="T25" fmla="*/ 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45" name="Rectangle 219"/>
              <p:cNvSpPr>
                <a:spLocks noChangeArrowheads="1"/>
              </p:cNvSpPr>
              <p:nvPr/>
            </p:nvSpPr>
            <p:spPr bwMode="auto">
              <a:xfrm>
                <a:off x="1771" y="3716"/>
                <a:ext cx="35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MG</a:t>
                </a:r>
              </a:p>
            </p:txBody>
          </p:sp>
          <p:sp>
            <p:nvSpPr>
              <p:cNvPr id="106546" name="Rectangle 220"/>
              <p:cNvSpPr>
                <a:spLocks noChangeArrowheads="1"/>
              </p:cNvSpPr>
              <p:nvPr/>
            </p:nvSpPr>
            <p:spPr bwMode="auto">
              <a:xfrm>
                <a:off x="1525" y="4667"/>
                <a:ext cx="29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MR</a:t>
                </a:r>
              </a:p>
            </p:txBody>
          </p:sp>
          <p:sp>
            <p:nvSpPr>
              <p:cNvPr id="106547" name="Rectangle 221"/>
              <p:cNvSpPr>
                <a:spLocks noChangeArrowheads="1"/>
              </p:cNvSpPr>
              <p:nvPr/>
            </p:nvSpPr>
            <p:spPr bwMode="auto">
              <a:xfrm>
                <a:off x="1250" y="3256"/>
                <a:ext cx="36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MM</a:t>
                </a:r>
              </a:p>
            </p:txBody>
          </p:sp>
          <p:sp>
            <p:nvSpPr>
              <p:cNvPr id="106548" name="Rectangle 222"/>
              <p:cNvSpPr>
                <a:spLocks noChangeArrowheads="1"/>
              </p:cNvSpPr>
              <p:nvPr/>
            </p:nvSpPr>
            <p:spPr bwMode="auto">
              <a:xfrm>
                <a:off x="1677" y="4270"/>
                <a:ext cx="470"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49" name="Line 223"/>
              <p:cNvSpPr>
                <a:spLocks noChangeShapeType="1"/>
              </p:cNvSpPr>
              <p:nvPr/>
            </p:nvSpPr>
            <p:spPr bwMode="auto">
              <a:xfrm>
                <a:off x="1301" y="4008"/>
                <a:ext cx="1837" cy="0"/>
              </a:xfrm>
              <a:prstGeom prst="line">
                <a:avLst/>
              </a:prstGeom>
              <a:noFill/>
              <a:ln w="25400">
                <a:solidFill>
                  <a:srgbClr val="790015"/>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50" name="Line 224"/>
              <p:cNvSpPr>
                <a:spLocks noChangeShapeType="1"/>
              </p:cNvSpPr>
              <p:nvPr/>
            </p:nvSpPr>
            <p:spPr bwMode="auto">
              <a:xfrm>
                <a:off x="2212" y="3253"/>
                <a:ext cx="0" cy="1497"/>
              </a:xfrm>
              <a:prstGeom prst="line">
                <a:avLst/>
              </a:prstGeom>
              <a:noFill/>
              <a:ln w="25400">
                <a:solidFill>
                  <a:srgbClr val="790015"/>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51" name="Rectangle 225"/>
              <p:cNvSpPr>
                <a:spLocks noChangeArrowheads="1"/>
              </p:cNvSpPr>
              <p:nvPr/>
            </p:nvSpPr>
            <p:spPr bwMode="auto">
              <a:xfrm>
                <a:off x="1761" y="4084"/>
                <a:ext cx="48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MMu</a:t>
                </a:r>
              </a:p>
            </p:txBody>
          </p:sp>
          <p:sp>
            <p:nvSpPr>
              <p:cNvPr id="106552" name="Rectangle 226"/>
              <p:cNvSpPr>
                <a:spLocks noChangeArrowheads="1"/>
              </p:cNvSpPr>
              <p:nvPr/>
            </p:nvSpPr>
            <p:spPr bwMode="auto">
              <a:xfrm>
                <a:off x="1956" y="3295"/>
                <a:ext cx="22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53" name="Rectangle 227"/>
              <p:cNvSpPr>
                <a:spLocks noChangeArrowheads="1"/>
              </p:cNvSpPr>
              <p:nvPr/>
            </p:nvSpPr>
            <p:spPr bwMode="auto">
              <a:xfrm>
                <a:off x="2746" y="4274"/>
                <a:ext cx="23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U</a:t>
                </a:r>
              </a:p>
            </p:txBody>
          </p:sp>
          <p:sp>
            <p:nvSpPr>
              <p:cNvPr id="106554" name="Rectangle 228"/>
              <p:cNvSpPr>
                <a:spLocks noChangeArrowheads="1"/>
              </p:cNvSpPr>
              <p:nvPr/>
            </p:nvSpPr>
            <p:spPr bwMode="auto">
              <a:xfrm>
                <a:off x="2443" y="3814"/>
                <a:ext cx="23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B</a:t>
                </a:r>
              </a:p>
            </p:txBody>
          </p:sp>
          <p:sp>
            <p:nvSpPr>
              <p:cNvPr id="106555" name="Rectangle 229"/>
              <p:cNvSpPr>
                <a:spLocks noChangeArrowheads="1"/>
              </p:cNvSpPr>
              <p:nvPr/>
            </p:nvSpPr>
            <p:spPr bwMode="auto">
              <a:xfrm>
                <a:off x="2331" y="3501"/>
                <a:ext cx="23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H</a:t>
                </a:r>
              </a:p>
            </p:txBody>
          </p:sp>
          <p:sp>
            <p:nvSpPr>
              <p:cNvPr id="106556" name="Rectangle 230"/>
              <p:cNvSpPr>
                <a:spLocks noChangeArrowheads="1"/>
              </p:cNvSpPr>
              <p:nvPr/>
            </p:nvSpPr>
            <p:spPr bwMode="auto">
              <a:xfrm>
                <a:off x="2953" y="3397"/>
                <a:ext cx="43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5" tIns="33338" rIns="67865" bIns="33338">
                <a:spAutoFit/>
              </a:bodyPr>
              <a:lstStyle/>
              <a:p>
                <a:r>
                  <a:rPr lang="en-US" sz="1200" b="1">
                    <a:latin typeface="Times" charset="0"/>
                  </a:rPr>
                  <a:t>N(A)</a:t>
                </a:r>
              </a:p>
            </p:txBody>
          </p:sp>
          <p:sp>
            <p:nvSpPr>
              <p:cNvPr id="106557" name="Oval 231"/>
              <p:cNvSpPr>
                <a:spLocks noChangeArrowheads="1"/>
              </p:cNvSpPr>
              <p:nvPr/>
            </p:nvSpPr>
            <p:spPr bwMode="auto">
              <a:xfrm>
                <a:off x="2753" y="3451"/>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58" name="Rectangle 232"/>
              <p:cNvSpPr>
                <a:spLocks noChangeArrowheads="1"/>
              </p:cNvSpPr>
              <p:nvPr/>
            </p:nvSpPr>
            <p:spPr bwMode="auto">
              <a:xfrm>
                <a:off x="1488" y="3696"/>
                <a:ext cx="155"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C</a:t>
                </a:r>
              </a:p>
            </p:txBody>
          </p:sp>
          <p:sp>
            <p:nvSpPr>
              <p:cNvPr id="106559" name="Rectangle 233"/>
              <p:cNvSpPr>
                <a:spLocks noChangeArrowheads="1"/>
              </p:cNvSpPr>
              <p:nvPr/>
            </p:nvSpPr>
            <p:spPr bwMode="auto">
              <a:xfrm>
                <a:off x="1541" y="3872"/>
                <a:ext cx="13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J</a:t>
                </a:r>
              </a:p>
            </p:txBody>
          </p:sp>
          <p:sp>
            <p:nvSpPr>
              <p:cNvPr id="106560" name="Rectangle 234"/>
              <p:cNvSpPr>
                <a:spLocks noChangeArrowheads="1"/>
              </p:cNvSpPr>
              <p:nvPr/>
            </p:nvSpPr>
            <p:spPr bwMode="auto">
              <a:xfrm>
                <a:off x="1650" y="4291"/>
                <a:ext cx="21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CB</a:t>
                </a:r>
              </a:p>
            </p:txBody>
          </p:sp>
          <p:sp>
            <p:nvSpPr>
              <p:cNvPr id="106561" name="Rectangle 235"/>
              <p:cNvSpPr>
                <a:spLocks noChangeArrowheads="1"/>
              </p:cNvSpPr>
              <p:nvPr/>
            </p:nvSpPr>
            <p:spPr bwMode="auto">
              <a:xfrm>
                <a:off x="1532" y="4416"/>
                <a:ext cx="26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MM</a:t>
                </a:r>
              </a:p>
            </p:txBody>
          </p:sp>
          <p:sp>
            <p:nvSpPr>
              <p:cNvPr id="106562" name="Rectangle 236"/>
              <p:cNvSpPr>
                <a:spLocks noChangeArrowheads="1"/>
              </p:cNvSpPr>
              <p:nvPr/>
            </p:nvSpPr>
            <p:spPr bwMode="auto">
              <a:xfrm>
                <a:off x="1300" y="4167"/>
                <a:ext cx="15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E</a:t>
                </a:r>
              </a:p>
            </p:txBody>
          </p:sp>
          <p:sp>
            <p:nvSpPr>
              <p:cNvPr id="106563" name="Rectangle 237"/>
              <p:cNvSpPr>
                <a:spLocks noChangeArrowheads="1"/>
              </p:cNvSpPr>
              <p:nvPr/>
            </p:nvSpPr>
            <p:spPr bwMode="auto">
              <a:xfrm>
                <a:off x="1819" y="3860"/>
                <a:ext cx="24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7865" tIns="33338" rIns="67865" bIns="33338">
                <a:spAutoFit/>
              </a:bodyPr>
              <a:lstStyle/>
              <a:p>
                <a:pPr algn="ctr"/>
                <a:r>
                  <a:rPr lang="en-US" sz="1200" b="1">
                    <a:latin typeface="Times" charset="0"/>
                  </a:rPr>
                  <a:t>MN</a:t>
                </a:r>
              </a:p>
            </p:txBody>
          </p:sp>
          <p:sp>
            <p:nvSpPr>
              <p:cNvPr id="106564" name="Oval 238"/>
              <p:cNvSpPr>
                <a:spLocks noChangeArrowheads="1"/>
              </p:cNvSpPr>
              <p:nvPr/>
            </p:nvSpPr>
            <p:spPr bwMode="auto">
              <a:xfrm>
                <a:off x="2411" y="3861"/>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65" name="Oval 239"/>
              <p:cNvSpPr>
                <a:spLocks noChangeArrowheads="1"/>
              </p:cNvSpPr>
              <p:nvPr/>
            </p:nvSpPr>
            <p:spPr bwMode="auto">
              <a:xfrm>
                <a:off x="2302" y="3547"/>
                <a:ext cx="55"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66" name="Oval 240"/>
              <p:cNvSpPr>
                <a:spLocks noChangeArrowheads="1"/>
              </p:cNvSpPr>
              <p:nvPr/>
            </p:nvSpPr>
            <p:spPr bwMode="auto">
              <a:xfrm>
                <a:off x="1646" y="3922"/>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67" name="Oval 241"/>
              <p:cNvSpPr>
                <a:spLocks noChangeArrowheads="1"/>
              </p:cNvSpPr>
              <p:nvPr/>
            </p:nvSpPr>
            <p:spPr bwMode="auto">
              <a:xfrm>
                <a:off x="1798" y="3911"/>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68" name="Oval 242"/>
              <p:cNvSpPr>
                <a:spLocks noChangeArrowheads="1"/>
              </p:cNvSpPr>
              <p:nvPr/>
            </p:nvSpPr>
            <p:spPr bwMode="auto">
              <a:xfrm>
                <a:off x="1627" y="4327"/>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69" name="Oval 243"/>
              <p:cNvSpPr>
                <a:spLocks noChangeArrowheads="1"/>
              </p:cNvSpPr>
              <p:nvPr/>
            </p:nvSpPr>
            <p:spPr bwMode="auto">
              <a:xfrm>
                <a:off x="1651" y="4540"/>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70" name="Oval 244"/>
              <p:cNvSpPr>
                <a:spLocks noChangeArrowheads="1"/>
              </p:cNvSpPr>
              <p:nvPr/>
            </p:nvSpPr>
            <p:spPr bwMode="auto">
              <a:xfrm>
                <a:off x="1280" y="4211"/>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71" name="Oval 245"/>
              <p:cNvSpPr>
                <a:spLocks noChangeArrowheads="1"/>
              </p:cNvSpPr>
              <p:nvPr/>
            </p:nvSpPr>
            <p:spPr bwMode="auto">
              <a:xfrm>
                <a:off x="1617" y="3780"/>
                <a:ext cx="55"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72" name="Oval 246"/>
              <p:cNvSpPr>
                <a:spLocks noChangeArrowheads="1"/>
              </p:cNvSpPr>
              <p:nvPr/>
            </p:nvSpPr>
            <p:spPr bwMode="auto">
              <a:xfrm>
                <a:off x="2701" y="4308"/>
                <a:ext cx="54" cy="56"/>
              </a:xfrm>
              <a:prstGeom prst="ellipse">
                <a:avLst/>
              </a:prstGeom>
              <a:solidFill>
                <a:schemeClr val="tx1"/>
              </a:solidFill>
              <a:ln w="25400">
                <a:solidFill>
                  <a:schemeClr val="tx1"/>
                </a:solidFill>
                <a:round/>
                <a:headEnd/>
                <a:tailEnd/>
              </a:ln>
            </p:spPr>
            <p:txBody>
              <a:bodyPr wrap="none" anchor="ctr"/>
              <a:lstStyle/>
              <a:p>
                <a:endParaRPr lang="en-US"/>
              </a:p>
            </p:txBody>
          </p:sp>
          <p:sp>
            <p:nvSpPr>
              <p:cNvPr id="106573" name="Text Box 247"/>
              <p:cNvSpPr txBox="1">
                <a:spLocks noChangeArrowheads="1"/>
              </p:cNvSpPr>
              <p:nvPr/>
            </p:nvSpPr>
            <p:spPr bwMode="auto">
              <a:xfrm>
                <a:off x="3256" y="3683"/>
                <a:ext cx="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000">
                  <a:latin typeface="Comic Sans MS" charset="0"/>
                </a:endParaRPr>
              </a:p>
            </p:txBody>
          </p:sp>
          <p:sp>
            <p:nvSpPr>
              <p:cNvPr id="106574" name="Text Box 248"/>
              <p:cNvSpPr txBox="1">
                <a:spLocks noChangeArrowheads="1"/>
              </p:cNvSpPr>
              <p:nvPr/>
            </p:nvSpPr>
            <p:spPr bwMode="auto">
              <a:xfrm>
                <a:off x="2901" y="4707"/>
                <a:ext cx="11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600" b="1"/>
                  <a:t>  </a:t>
                </a:r>
              </a:p>
            </p:txBody>
          </p:sp>
          <p:sp>
            <p:nvSpPr>
              <p:cNvPr id="106575" name="Line 255"/>
              <p:cNvSpPr>
                <a:spLocks noChangeShapeType="1"/>
              </p:cNvSpPr>
              <p:nvPr/>
            </p:nvSpPr>
            <p:spPr bwMode="auto">
              <a:xfrm>
                <a:off x="2216" y="4530"/>
                <a:ext cx="0" cy="372"/>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973" name="Text Box 253"/>
              <p:cNvSpPr txBox="1">
                <a:spLocks noChangeArrowheads="1"/>
              </p:cNvSpPr>
              <p:nvPr/>
            </p:nvSpPr>
            <p:spPr bwMode="auto">
              <a:xfrm>
                <a:off x="1811" y="4476"/>
                <a:ext cx="964" cy="4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ja-JP" altLang="en-US" sz="1400" b="1" i="1" smtClean="0">
                    <a:effectLst>
                      <a:outerShdw blurRad="38100" dist="38100" dir="2700000" algn="tl">
                        <a:srgbClr val="DDDDDD"/>
                      </a:outerShdw>
                    </a:effectLst>
                    <a:latin typeface="Comic Sans MS" charset="0"/>
                  </a:rPr>
                  <a:t>“</a:t>
                </a:r>
                <a:r>
                  <a:rPr lang="en-US" sz="1400" b="1" i="1" smtClean="0">
                    <a:effectLst>
                      <a:outerShdw blurRad="38100" dist="38100" dir="2700000" algn="tl">
                        <a:srgbClr val="DDDDDD"/>
                      </a:outerShdw>
                    </a:effectLst>
                    <a:latin typeface="Comic Sans MS" charset="0"/>
                  </a:rPr>
                  <a:t>el escenario de acción</a:t>
                </a:r>
              </a:p>
              <a:p>
                <a:pPr algn="ctr">
                  <a:defRPr/>
                </a:pPr>
                <a:r>
                  <a:rPr lang="en-US" sz="1400" b="1" i="1" smtClean="0">
                    <a:effectLst>
                      <a:outerShdw blurRad="38100" dist="38100" dir="2700000" algn="tl">
                        <a:srgbClr val="DDDDDD"/>
                      </a:outerShdw>
                    </a:effectLst>
                    <a:latin typeface="Comic Sans MS" charset="0"/>
                  </a:rPr>
                  <a:t>bíblica</a:t>
                </a:r>
                <a:r>
                  <a:rPr lang="ja-JP" altLang="en-US" sz="1400" b="1" i="1" smtClean="0">
                    <a:effectLst>
                      <a:outerShdw blurRad="38100" dist="38100" dir="2700000" algn="tl">
                        <a:srgbClr val="DDDDDD"/>
                      </a:outerShdw>
                    </a:effectLst>
                    <a:latin typeface="Comic Sans MS" charset="0"/>
                  </a:rPr>
                  <a:t>”</a:t>
                </a:r>
                <a:endParaRPr lang="en-US" sz="1400" b="1" i="1" smtClean="0">
                  <a:effectLst>
                    <a:outerShdw blurRad="38100" dist="38100" dir="2700000" algn="tl">
                      <a:srgbClr val="DDDDDD"/>
                    </a:outerShdw>
                  </a:effectLst>
                  <a:latin typeface="Comic Sans MS" charset="0"/>
                </a:endParaRPr>
              </a:p>
            </p:txBody>
          </p:sp>
        </p:grpSp>
        <p:sp>
          <p:nvSpPr>
            <p:cNvPr id="158978" name="Text Box 258"/>
            <p:cNvSpPr txBox="1">
              <a:spLocks noChangeArrowheads="1"/>
            </p:cNvSpPr>
            <p:nvPr/>
          </p:nvSpPr>
          <p:spPr bwMode="auto">
            <a:xfrm>
              <a:off x="1739" y="2219"/>
              <a:ext cx="964" cy="4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ja-JP" altLang="en-US" sz="1400" b="1" i="1" smtClean="0">
                  <a:effectLst>
                    <a:outerShdw blurRad="38100" dist="38100" dir="2700000" algn="tl">
                      <a:srgbClr val="DDDDDD"/>
                    </a:outerShdw>
                  </a:effectLst>
                  <a:latin typeface="Comic Sans MS" charset="0"/>
                </a:rPr>
                <a:t>“</a:t>
              </a:r>
              <a:r>
                <a:rPr lang="en-US" sz="1400" b="1" i="1" smtClean="0">
                  <a:effectLst>
                    <a:outerShdw blurRad="38100" dist="38100" dir="2700000" algn="tl">
                      <a:srgbClr val="DDDDDD"/>
                    </a:outerShdw>
                  </a:effectLst>
                  <a:latin typeface="Comic Sans MS" charset="0"/>
                </a:rPr>
                <a:t>el escenario de acción</a:t>
              </a:r>
            </a:p>
            <a:p>
              <a:pPr algn="ctr">
                <a:defRPr/>
              </a:pPr>
              <a:r>
                <a:rPr lang="en-US" sz="1400" b="1" i="1" smtClean="0">
                  <a:effectLst>
                    <a:outerShdw blurRad="38100" dist="38100" dir="2700000" algn="tl">
                      <a:srgbClr val="DDDDDD"/>
                    </a:outerShdw>
                  </a:effectLst>
                  <a:latin typeface="Comic Sans MS" charset="0"/>
                </a:rPr>
                <a:t>bíblica</a:t>
              </a:r>
              <a:r>
                <a:rPr lang="ja-JP" altLang="en-US" sz="1400" b="1" i="1" smtClean="0">
                  <a:effectLst>
                    <a:outerShdw blurRad="38100" dist="38100" dir="2700000" algn="tl">
                      <a:srgbClr val="DDDDDD"/>
                    </a:outerShdw>
                  </a:effectLst>
                  <a:latin typeface="Comic Sans MS" charset="0"/>
                </a:rPr>
                <a:t>”</a:t>
              </a:r>
              <a:endParaRPr lang="en-US" sz="1400" b="1" i="1" smtClean="0">
                <a:effectLst>
                  <a:outerShdw blurRad="38100" dist="38100" dir="2700000" algn="tl">
                    <a:srgbClr val="DDDDDD"/>
                  </a:outerShdw>
                </a:effectLst>
                <a:latin typeface="Comic Sans MS" charset="0"/>
              </a:endParaRPr>
            </a:p>
          </p:txBody>
        </p:sp>
      </p:grpSp>
      <p:sp>
        <p:nvSpPr>
          <p:cNvPr id="106504" name="Text Box 259"/>
          <p:cNvSpPr txBox="1">
            <a:spLocks noChangeArrowheads="1"/>
          </p:cNvSpPr>
          <p:nvPr/>
        </p:nvSpPr>
        <p:spPr bwMode="auto">
          <a:xfrm>
            <a:off x="5813425"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700" b="1">
                <a:latin typeface="Comic Sans MS" charset="0"/>
              </a:rPr>
              <a:t>30</a:t>
            </a:r>
          </a:p>
        </p:txBody>
      </p:sp>
      <p:sp>
        <p:nvSpPr>
          <p:cNvPr id="106505" name="Text Box 262"/>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06506" name="Text Box 264"/>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123</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546"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08547"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124</a:t>
            </a:r>
          </a:p>
        </p:txBody>
      </p:sp>
      <p:grpSp>
        <p:nvGrpSpPr>
          <p:cNvPr id="108548" name="Group 1029"/>
          <p:cNvGrpSpPr>
            <a:grpSpLocks/>
          </p:cNvGrpSpPr>
          <p:nvPr/>
        </p:nvGrpSpPr>
        <p:grpSpPr bwMode="auto">
          <a:xfrm>
            <a:off x="1863725" y="96838"/>
            <a:ext cx="4632325" cy="1022350"/>
            <a:chOff x="1174" y="61"/>
            <a:chExt cx="2918" cy="644"/>
          </a:xfrm>
        </p:grpSpPr>
        <p:sp>
          <p:nvSpPr>
            <p:cNvPr id="108549"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08550"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6"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1267" name="Text Box 4"/>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62</a:t>
            </a:r>
          </a:p>
        </p:txBody>
      </p:sp>
      <p:grpSp>
        <p:nvGrpSpPr>
          <p:cNvPr id="11268" name="Group 5"/>
          <p:cNvGrpSpPr>
            <a:grpSpLocks/>
          </p:cNvGrpSpPr>
          <p:nvPr/>
        </p:nvGrpSpPr>
        <p:grpSpPr bwMode="auto">
          <a:xfrm>
            <a:off x="1863725" y="96838"/>
            <a:ext cx="4632325" cy="1022350"/>
            <a:chOff x="1174" y="61"/>
            <a:chExt cx="2918" cy="644"/>
          </a:xfrm>
        </p:grpSpPr>
        <p:sp>
          <p:nvSpPr>
            <p:cNvPr id="11269" name="Text Box 6"/>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1270" name="Text Box 7"/>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
          <p:cNvSpPr txBox="1">
            <a:spLocks noChangeArrowheads="1"/>
          </p:cNvSpPr>
          <p:nvPr/>
        </p:nvSpPr>
        <p:spPr bwMode="auto">
          <a:xfrm>
            <a:off x="5946775" y="122238"/>
            <a:ext cx="61753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31</a:t>
            </a:r>
          </a:p>
        </p:txBody>
      </p:sp>
      <p:sp>
        <p:nvSpPr>
          <p:cNvPr id="109570" name="Text Box 5"/>
          <p:cNvSpPr txBox="1">
            <a:spLocks noChangeArrowheads="1"/>
          </p:cNvSpPr>
          <p:nvPr/>
        </p:nvSpPr>
        <p:spPr bwMode="auto">
          <a:xfrm>
            <a:off x="990600" y="7970838"/>
            <a:ext cx="48863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baseline="-25000">
                <a:latin typeface="Times" charset="0"/>
              </a:rPr>
              <a:t>Esta página, incluyendo el aviso del Derecho de autor, puede ser reproducida a nivel local a efectos de estudio y enseñanza.</a:t>
            </a:r>
          </a:p>
        </p:txBody>
      </p:sp>
      <p:sp>
        <p:nvSpPr>
          <p:cNvPr id="109571" name="Rectangle 6"/>
          <p:cNvSpPr>
            <a:spLocks noChangeArrowheads="1"/>
          </p:cNvSpPr>
          <p:nvPr/>
        </p:nvSpPr>
        <p:spPr bwMode="auto">
          <a:xfrm>
            <a:off x="763588" y="8056563"/>
            <a:ext cx="5340350" cy="411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109572" name="Line 8"/>
          <p:cNvSpPr>
            <a:spLocks noChangeShapeType="1"/>
          </p:cNvSpPr>
          <p:nvPr/>
        </p:nvSpPr>
        <p:spPr bwMode="auto">
          <a:xfrm>
            <a:off x="2146300" y="1858963"/>
            <a:ext cx="10588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73" name="AutoShape 9"/>
          <p:cNvSpPr>
            <a:spLocks noChangeArrowheads="1"/>
          </p:cNvSpPr>
          <p:nvPr/>
        </p:nvSpPr>
        <p:spPr bwMode="auto">
          <a:xfrm>
            <a:off x="2132013" y="1198563"/>
            <a:ext cx="839787" cy="396875"/>
          </a:xfrm>
          <a:prstGeom prst="roundRect">
            <a:avLst>
              <a:gd name="adj" fmla="val 2577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74" name="Rectangle 10"/>
          <p:cNvSpPr>
            <a:spLocks noChangeArrowheads="1"/>
          </p:cNvSpPr>
          <p:nvPr/>
        </p:nvSpPr>
        <p:spPr bwMode="auto">
          <a:xfrm>
            <a:off x="2132013" y="1389063"/>
            <a:ext cx="784225" cy="381000"/>
          </a:xfrm>
          <a:prstGeom prst="rect">
            <a:avLst/>
          </a:prstGeom>
          <a:solidFill>
            <a:srgbClr val="FFFFFF"/>
          </a:solidFill>
          <a:ln w="15875">
            <a:solidFill>
              <a:srgbClr val="FFFFFF"/>
            </a:solidFill>
            <a:miter lim="800000"/>
            <a:headEnd/>
            <a:tailEnd/>
          </a:ln>
        </p:spPr>
        <p:txBody>
          <a:bodyPr/>
          <a:lstStyle/>
          <a:p>
            <a:endParaRPr lang="en-US"/>
          </a:p>
        </p:txBody>
      </p:sp>
      <p:sp>
        <p:nvSpPr>
          <p:cNvPr id="109575" name="Rectangle 11"/>
          <p:cNvSpPr>
            <a:spLocks noChangeArrowheads="1"/>
          </p:cNvSpPr>
          <p:nvPr/>
        </p:nvSpPr>
        <p:spPr bwMode="auto">
          <a:xfrm>
            <a:off x="2132013" y="1389063"/>
            <a:ext cx="1100137" cy="1408112"/>
          </a:xfrm>
          <a:prstGeom prst="rect">
            <a:avLst/>
          </a:prstGeom>
          <a:solidFill>
            <a:srgbClr val="FFFFFF"/>
          </a:solidFill>
          <a:ln w="15875">
            <a:solidFill>
              <a:srgbClr val="000000"/>
            </a:solidFill>
            <a:miter lim="800000"/>
            <a:headEnd/>
            <a:tailEnd/>
          </a:ln>
        </p:spPr>
        <p:txBody>
          <a:bodyPr/>
          <a:lstStyle/>
          <a:p>
            <a:endParaRPr lang="en-US"/>
          </a:p>
        </p:txBody>
      </p:sp>
      <p:sp>
        <p:nvSpPr>
          <p:cNvPr id="109576" name="Line 12"/>
          <p:cNvSpPr>
            <a:spLocks noChangeShapeType="1"/>
          </p:cNvSpPr>
          <p:nvPr/>
        </p:nvSpPr>
        <p:spPr bwMode="auto">
          <a:xfrm>
            <a:off x="2147888" y="1389063"/>
            <a:ext cx="82550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77" name="Freeform 13"/>
          <p:cNvSpPr>
            <a:spLocks/>
          </p:cNvSpPr>
          <p:nvPr/>
        </p:nvSpPr>
        <p:spPr bwMode="auto">
          <a:xfrm>
            <a:off x="2957513" y="1316038"/>
            <a:ext cx="233362" cy="88900"/>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8" name="Line 14"/>
          <p:cNvSpPr>
            <a:spLocks noChangeShapeType="1"/>
          </p:cNvSpPr>
          <p:nvPr/>
        </p:nvSpPr>
        <p:spPr bwMode="auto">
          <a:xfrm>
            <a:off x="2200275" y="1565275"/>
            <a:ext cx="950913"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79" name="Line 15"/>
          <p:cNvSpPr>
            <a:spLocks noChangeShapeType="1"/>
          </p:cNvSpPr>
          <p:nvPr/>
        </p:nvSpPr>
        <p:spPr bwMode="auto">
          <a:xfrm>
            <a:off x="2200275" y="1755775"/>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0" name="Line 16"/>
          <p:cNvSpPr>
            <a:spLocks noChangeShapeType="1"/>
          </p:cNvSpPr>
          <p:nvPr/>
        </p:nvSpPr>
        <p:spPr bwMode="auto">
          <a:xfrm>
            <a:off x="2200275" y="1946275"/>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1" name="Line 17"/>
          <p:cNvSpPr>
            <a:spLocks noChangeShapeType="1"/>
          </p:cNvSpPr>
          <p:nvPr/>
        </p:nvSpPr>
        <p:spPr bwMode="auto">
          <a:xfrm>
            <a:off x="2200275" y="2122488"/>
            <a:ext cx="9509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2" name="Line 18"/>
          <p:cNvSpPr>
            <a:spLocks noChangeShapeType="1"/>
          </p:cNvSpPr>
          <p:nvPr/>
        </p:nvSpPr>
        <p:spPr bwMode="auto">
          <a:xfrm>
            <a:off x="2214563" y="2312988"/>
            <a:ext cx="9493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3" name="Line 19"/>
          <p:cNvSpPr>
            <a:spLocks noChangeShapeType="1"/>
          </p:cNvSpPr>
          <p:nvPr/>
        </p:nvSpPr>
        <p:spPr bwMode="auto">
          <a:xfrm>
            <a:off x="2200275" y="2505075"/>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4" name="Line 20"/>
          <p:cNvSpPr>
            <a:spLocks noChangeShapeType="1"/>
          </p:cNvSpPr>
          <p:nvPr/>
        </p:nvSpPr>
        <p:spPr bwMode="auto">
          <a:xfrm>
            <a:off x="2200275" y="2679700"/>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585" name="Rectangle 21"/>
          <p:cNvSpPr>
            <a:spLocks noChangeArrowheads="1"/>
          </p:cNvSpPr>
          <p:nvPr/>
        </p:nvSpPr>
        <p:spPr bwMode="auto">
          <a:xfrm>
            <a:off x="2255838" y="1243013"/>
            <a:ext cx="646112"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586" name="Rectangle 22"/>
          <p:cNvSpPr>
            <a:spLocks noChangeArrowheads="1"/>
          </p:cNvSpPr>
          <p:nvPr/>
        </p:nvSpPr>
        <p:spPr bwMode="auto">
          <a:xfrm>
            <a:off x="2185988" y="1235075"/>
            <a:ext cx="7445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CREACIÓN</a:t>
            </a:r>
            <a:endParaRPr lang="es-ES" sz="1100" baseline="-25000"/>
          </a:p>
        </p:txBody>
      </p:sp>
      <p:sp>
        <p:nvSpPr>
          <p:cNvPr id="109587" name="Freeform 23"/>
          <p:cNvSpPr>
            <a:spLocks/>
          </p:cNvSpPr>
          <p:nvPr/>
        </p:nvSpPr>
        <p:spPr bwMode="auto">
          <a:xfrm>
            <a:off x="2957513" y="1316038"/>
            <a:ext cx="233362" cy="88900"/>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8" name="Freeform 24"/>
          <p:cNvSpPr>
            <a:spLocks/>
          </p:cNvSpPr>
          <p:nvPr/>
        </p:nvSpPr>
        <p:spPr bwMode="auto">
          <a:xfrm>
            <a:off x="2973388" y="1316038"/>
            <a:ext cx="233362" cy="73025"/>
          </a:xfrm>
          <a:custGeom>
            <a:avLst/>
            <a:gdLst>
              <a:gd name="T0" fmla="*/ 2147483647 w 162"/>
              <a:gd name="T1" fmla="*/ 2147483647 h 48"/>
              <a:gd name="T2" fmla="*/ 0 w 162"/>
              <a:gd name="T3" fmla="*/ 2147483647 h 48"/>
              <a:gd name="T4" fmla="*/ 0 w 162"/>
              <a:gd name="T5" fmla="*/ 0 h 48"/>
              <a:gd name="T6" fmla="*/ 0 60000 65536"/>
              <a:gd name="T7" fmla="*/ 0 60000 65536"/>
              <a:gd name="T8" fmla="*/ 0 60000 65536"/>
              <a:gd name="T9" fmla="*/ 0 w 162"/>
              <a:gd name="T10" fmla="*/ 0 h 48"/>
              <a:gd name="T11" fmla="*/ 162 w 162"/>
              <a:gd name="T12" fmla="*/ 48 h 48"/>
            </a:gdLst>
            <a:ahLst/>
            <a:cxnLst>
              <a:cxn ang="T6">
                <a:pos x="T0" y="T1"/>
              </a:cxn>
              <a:cxn ang="T7">
                <a:pos x="T2" y="T3"/>
              </a:cxn>
              <a:cxn ang="T8">
                <a:pos x="T4" y="T5"/>
              </a:cxn>
            </a:cxnLst>
            <a:rect l="T9" t="T10" r="T11" b="T12"/>
            <a:pathLst>
              <a:path w="162" h="48">
                <a:moveTo>
                  <a:pt x="16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89" name="Rectangle 25"/>
          <p:cNvSpPr>
            <a:spLocks noChangeArrowheads="1"/>
          </p:cNvSpPr>
          <p:nvPr/>
        </p:nvSpPr>
        <p:spPr bwMode="auto">
          <a:xfrm>
            <a:off x="2159000" y="1447800"/>
            <a:ext cx="1058863"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590" name="Rectangle 26"/>
          <p:cNvSpPr>
            <a:spLocks noChangeArrowheads="1"/>
          </p:cNvSpPr>
          <p:nvPr/>
        </p:nvSpPr>
        <p:spPr bwMode="auto">
          <a:xfrm>
            <a:off x="2151063" y="1441450"/>
            <a:ext cx="1038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800" b="1"/>
              <a:t>1er hombre y hombre</a:t>
            </a:r>
            <a:endParaRPr lang="es-ES" sz="800" b="1" baseline="-25000"/>
          </a:p>
        </p:txBody>
      </p:sp>
      <p:sp>
        <p:nvSpPr>
          <p:cNvPr id="109591" name="Rectangle 27"/>
          <p:cNvSpPr>
            <a:spLocks noChangeArrowheads="1"/>
          </p:cNvSpPr>
          <p:nvPr/>
        </p:nvSpPr>
        <p:spPr bwMode="auto">
          <a:xfrm>
            <a:off x="2298700" y="1598613"/>
            <a:ext cx="7381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1er pecado</a:t>
            </a:r>
            <a:endParaRPr lang="es-ES" sz="1100" b="1" baseline="-25000"/>
          </a:p>
        </p:txBody>
      </p:sp>
      <p:sp>
        <p:nvSpPr>
          <p:cNvPr id="109592" name="Rectangle 28"/>
          <p:cNvSpPr>
            <a:spLocks noChangeArrowheads="1"/>
          </p:cNvSpPr>
          <p:nvPr/>
        </p:nvSpPr>
        <p:spPr bwMode="auto">
          <a:xfrm>
            <a:off x="2222500" y="1779588"/>
            <a:ext cx="8937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1er evangelio</a:t>
            </a:r>
            <a:endParaRPr lang="es-ES" sz="1100" b="1" baseline="-25000"/>
          </a:p>
        </p:txBody>
      </p:sp>
      <p:sp>
        <p:nvSpPr>
          <p:cNvPr id="109593" name="Rectangle 29"/>
          <p:cNvSpPr>
            <a:spLocks noChangeArrowheads="1"/>
          </p:cNvSpPr>
          <p:nvPr/>
        </p:nvSpPr>
        <p:spPr bwMode="auto">
          <a:xfrm>
            <a:off x="2282825" y="1963738"/>
            <a:ext cx="7683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1era familia</a:t>
            </a:r>
            <a:endParaRPr lang="es-ES" sz="1100" b="1" baseline="-25000"/>
          </a:p>
        </p:txBody>
      </p:sp>
      <p:sp>
        <p:nvSpPr>
          <p:cNvPr id="109594" name="Rectangle 30"/>
          <p:cNvSpPr>
            <a:spLocks noChangeArrowheads="1"/>
          </p:cNvSpPr>
          <p:nvPr/>
        </p:nvSpPr>
        <p:spPr bwMode="auto">
          <a:xfrm>
            <a:off x="2216150" y="2149475"/>
            <a:ext cx="8937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1er asesinato</a:t>
            </a:r>
            <a:endParaRPr lang="es-ES" sz="1100" b="1" baseline="-25000"/>
          </a:p>
        </p:txBody>
      </p:sp>
      <p:sp>
        <p:nvSpPr>
          <p:cNvPr id="109595" name="Rectangle 31"/>
          <p:cNvSpPr>
            <a:spLocks noChangeArrowheads="1"/>
          </p:cNvSpPr>
          <p:nvPr/>
        </p:nvSpPr>
        <p:spPr bwMode="auto">
          <a:xfrm>
            <a:off x="2136775" y="2336800"/>
            <a:ext cx="10715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Diluvio/Arco iris</a:t>
            </a:r>
            <a:endParaRPr lang="es-ES" sz="1100" b="1" baseline="-25000"/>
          </a:p>
        </p:txBody>
      </p:sp>
      <p:sp>
        <p:nvSpPr>
          <p:cNvPr id="109596" name="Rectangle 32"/>
          <p:cNvSpPr>
            <a:spLocks noChangeArrowheads="1"/>
          </p:cNvSpPr>
          <p:nvPr/>
        </p:nvSpPr>
        <p:spPr bwMode="auto">
          <a:xfrm>
            <a:off x="2495550" y="2528888"/>
            <a:ext cx="3571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Torre</a:t>
            </a:r>
            <a:endParaRPr lang="es-ES" sz="1100" b="1" baseline="-25000"/>
          </a:p>
        </p:txBody>
      </p:sp>
      <p:sp>
        <p:nvSpPr>
          <p:cNvPr id="109597" name="AutoShape 33"/>
          <p:cNvSpPr>
            <a:spLocks noChangeArrowheads="1"/>
          </p:cNvSpPr>
          <p:nvPr/>
        </p:nvSpPr>
        <p:spPr bwMode="auto">
          <a:xfrm>
            <a:off x="2132013" y="4557713"/>
            <a:ext cx="839787" cy="469900"/>
          </a:xfrm>
          <a:prstGeom prst="roundRect">
            <a:avLst>
              <a:gd name="adj" fmla="val 21806"/>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98" name="Rectangle 34"/>
          <p:cNvSpPr>
            <a:spLocks noChangeArrowheads="1"/>
          </p:cNvSpPr>
          <p:nvPr/>
        </p:nvSpPr>
        <p:spPr bwMode="auto">
          <a:xfrm>
            <a:off x="2132013" y="4792663"/>
            <a:ext cx="784225" cy="469900"/>
          </a:xfrm>
          <a:prstGeom prst="rect">
            <a:avLst/>
          </a:prstGeom>
          <a:solidFill>
            <a:srgbClr val="FFFFFF"/>
          </a:solidFill>
          <a:ln w="15875">
            <a:solidFill>
              <a:srgbClr val="FFFFFF"/>
            </a:solidFill>
            <a:miter lim="800000"/>
            <a:headEnd/>
            <a:tailEnd/>
          </a:ln>
        </p:spPr>
        <p:txBody>
          <a:bodyPr/>
          <a:lstStyle/>
          <a:p>
            <a:endParaRPr lang="en-US"/>
          </a:p>
        </p:txBody>
      </p:sp>
      <p:sp>
        <p:nvSpPr>
          <p:cNvPr id="109599" name="Rectangle 35"/>
          <p:cNvSpPr>
            <a:spLocks noChangeArrowheads="1"/>
          </p:cNvSpPr>
          <p:nvPr/>
        </p:nvSpPr>
        <p:spPr bwMode="auto">
          <a:xfrm>
            <a:off x="2132013" y="4792663"/>
            <a:ext cx="1100137" cy="542925"/>
          </a:xfrm>
          <a:prstGeom prst="rect">
            <a:avLst/>
          </a:prstGeom>
          <a:solidFill>
            <a:srgbClr val="FFFFFF"/>
          </a:solidFill>
          <a:ln w="15875">
            <a:solidFill>
              <a:srgbClr val="000000"/>
            </a:solidFill>
            <a:miter lim="800000"/>
            <a:headEnd/>
            <a:tailEnd/>
          </a:ln>
        </p:spPr>
        <p:txBody>
          <a:bodyPr/>
          <a:lstStyle/>
          <a:p>
            <a:endParaRPr lang="en-US"/>
          </a:p>
        </p:txBody>
      </p:sp>
      <p:sp>
        <p:nvSpPr>
          <p:cNvPr id="109600" name="Line 36"/>
          <p:cNvSpPr>
            <a:spLocks noChangeShapeType="1"/>
          </p:cNvSpPr>
          <p:nvPr/>
        </p:nvSpPr>
        <p:spPr bwMode="auto">
          <a:xfrm>
            <a:off x="2146300" y="4803775"/>
            <a:ext cx="8255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1" name="Freeform 37"/>
          <p:cNvSpPr>
            <a:spLocks/>
          </p:cNvSpPr>
          <p:nvPr/>
        </p:nvSpPr>
        <p:spPr bwMode="auto">
          <a:xfrm>
            <a:off x="2957513" y="4703763"/>
            <a:ext cx="233362" cy="103187"/>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02" name="Freeform 38"/>
          <p:cNvSpPr>
            <a:spLocks/>
          </p:cNvSpPr>
          <p:nvPr/>
        </p:nvSpPr>
        <p:spPr bwMode="auto">
          <a:xfrm>
            <a:off x="2973388" y="4691063"/>
            <a:ext cx="233362" cy="101600"/>
          </a:xfrm>
          <a:custGeom>
            <a:avLst/>
            <a:gdLst>
              <a:gd name="T0" fmla="*/ 2147483647 w 162"/>
              <a:gd name="T1" fmla="*/ 2147483647 h 66"/>
              <a:gd name="T2" fmla="*/ 0 w 162"/>
              <a:gd name="T3" fmla="*/ 2147483647 h 66"/>
              <a:gd name="T4" fmla="*/ 0 w 162"/>
              <a:gd name="T5" fmla="*/ 0 h 66"/>
              <a:gd name="T6" fmla="*/ 0 60000 65536"/>
              <a:gd name="T7" fmla="*/ 0 60000 65536"/>
              <a:gd name="T8" fmla="*/ 0 60000 65536"/>
              <a:gd name="T9" fmla="*/ 0 w 162"/>
              <a:gd name="T10" fmla="*/ 0 h 66"/>
              <a:gd name="T11" fmla="*/ 162 w 162"/>
              <a:gd name="T12" fmla="*/ 66 h 66"/>
            </a:gdLst>
            <a:ahLst/>
            <a:cxnLst>
              <a:cxn ang="T6">
                <a:pos x="T0" y="T1"/>
              </a:cxn>
              <a:cxn ang="T7">
                <a:pos x="T2" y="T3"/>
              </a:cxn>
              <a:cxn ang="T8">
                <a:pos x="T4" y="T5"/>
              </a:cxn>
            </a:cxnLst>
            <a:rect l="T9" t="T10" r="T11" b="T12"/>
            <a:pathLst>
              <a:path w="162" h="66">
                <a:moveTo>
                  <a:pt x="162" y="66"/>
                </a:moveTo>
                <a:lnTo>
                  <a:pt x="0" y="66"/>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03" name="Line 39"/>
          <p:cNvSpPr>
            <a:spLocks noChangeShapeType="1"/>
          </p:cNvSpPr>
          <p:nvPr/>
        </p:nvSpPr>
        <p:spPr bwMode="auto">
          <a:xfrm>
            <a:off x="2200275" y="5011738"/>
            <a:ext cx="9509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4" name="Line 40"/>
          <p:cNvSpPr>
            <a:spLocks noChangeShapeType="1"/>
          </p:cNvSpPr>
          <p:nvPr/>
        </p:nvSpPr>
        <p:spPr bwMode="auto">
          <a:xfrm>
            <a:off x="2200275" y="5232400"/>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5" name="Rectangle 41"/>
          <p:cNvSpPr>
            <a:spLocks noChangeArrowheads="1"/>
          </p:cNvSpPr>
          <p:nvPr/>
        </p:nvSpPr>
        <p:spPr bwMode="auto">
          <a:xfrm>
            <a:off x="2324100" y="4600575"/>
            <a:ext cx="563563"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06" name="Rectangle 42"/>
          <p:cNvSpPr>
            <a:spLocks noChangeArrowheads="1"/>
          </p:cNvSpPr>
          <p:nvPr/>
        </p:nvSpPr>
        <p:spPr bwMode="auto">
          <a:xfrm>
            <a:off x="2311400" y="4851400"/>
            <a:ext cx="6985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Esclavitud</a:t>
            </a:r>
            <a:endParaRPr lang="es-ES" sz="1100" baseline="-25000"/>
          </a:p>
        </p:txBody>
      </p:sp>
      <p:sp>
        <p:nvSpPr>
          <p:cNvPr id="109607" name="Rectangle 43"/>
          <p:cNvSpPr>
            <a:spLocks noChangeArrowheads="1"/>
          </p:cNvSpPr>
          <p:nvPr/>
        </p:nvSpPr>
        <p:spPr bwMode="auto">
          <a:xfrm>
            <a:off x="2549525" y="5067300"/>
            <a:ext cx="2333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430</a:t>
            </a:r>
            <a:endParaRPr lang="es-ES" sz="1100" baseline="-25000"/>
          </a:p>
        </p:txBody>
      </p:sp>
      <p:sp>
        <p:nvSpPr>
          <p:cNvPr id="109608" name="Line 44"/>
          <p:cNvSpPr>
            <a:spLocks noChangeShapeType="1"/>
          </p:cNvSpPr>
          <p:nvPr/>
        </p:nvSpPr>
        <p:spPr bwMode="auto">
          <a:xfrm>
            <a:off x="2159000" y="6275388"/>
            <a:ext cx="10461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09" name="AutoShape 45"/>
          <p:cNvSpPr>
            <a:spLocks noChangeArrowheads="1"/>
          </p:cNvSpPr>
          <p:nvPr/>
        </p:nvSpPr>
        <p:spPr bwMode="auto">
          <a:xfrm>
            <a:off x="2146300" y="5540375"/>
            <a:ext cx="825500" cy="425450"/>
          </a:xfrm>
          <a:prstGeom prst="roundRect">
            <a:avLst>
              <a:gd name="adj" fmla="val 24093"/>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10" name="Rectangle 46"/>
          <p:cNvSpPr>
            <a:spLocks noChangeArrowheads="1"/>
          </p:cNvSpPr>
          <p:nvPr/>
        </p:nvSpPr>
        <p:spPr bwMode="auto">
          <a:xfrm>
            <a:off x="2146300" y="5761038"/>
            <a:ext cx="769938" cy="411162"/>
          </a:xfrm>
          <a:prstGeom prst="rect">
            <a:avLst/>
          </a:prstGeom>
          <a:solidFill>
            <a:srgbClr val="FFFFFF"/>
          </a:solidFill>
          <a:ln w="15875">
            <a:solidFill>
              <a:srgbClr val="FFFFFF"/>
            </a:solidFill>
            <a:miter lim="800000"/>
            <a:headEnd/>
            <a:tailEnd/>
          </a:ln>
        </p:spPr>
        <p:txBody>
          <a:bodyPr/>
          <a:lstStyle/>
          <a:p>
            <a:endParaRPr lang="en-US"/>
          </a:p>
        </p:txBody>
      </p:sp>
      <p:sp>
        <p:nvSpPr>
          <p:cNvPr id="109611" name="Rectangle 47"/>
          <p:cNvSpPr>
            <a:spLocks noChangeArrowheads="1"/>
          </p:cNvSpPr>
          <p:nvPr/>
        </p:nvSpPr>
        <p:spPr bwMode="auto">
          <a:xfrm>
            <a:off x="2146300" y="5761038"/>
            <a:ext cx="1085850" cy="1290637"/>
          </a:xfrm>
          <a:prstGeom prst="rect">
            <a:avLst/>
          </a:prstGeom>
          <a:solidFill>
            <a:srgbClr val="FFFFFF"/>
          </a:solidFill>
          <a:ln w="15875">
            <a:solidFill>
              <a:srgbClr val="000000"/>
            </a:solidFill>
            <a:miter lim="800000"/>
            <a:headEnd/>
            <a:tailEnd/>
          </a:ln>
        </p:spPr>
        <p:txBody>
          <a:bodyPr/>
          <a:lstStyle/>
          <a:p>
            <a:endParaRPr lang="en-US"/>
          </a:p>
        </p:txBody>
      </p:sp>
      <p:sp>
        <p:nvSpPr>
          <p:cNvPr id="109612" name="Line 48"/>
          <p:cNvSpPr>
            <a:spLocks noChangeShapeType="1"/>
          </p:cNvSpPr>
          <p:nvPr/>
        </p:nvSpPr>
        <p:spPr bwMode="auto">
          <a:xfrm>
            <a:off x="2159000" y="5756275"/>
            <a:ext cx="8255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3" name="Freeform 49"/>
          <p:cNvSpPr>
            <a:spLocks/>
          </p:cNvSpPr>
          <p:nvPr/>
        </p:nvSpPr>
        <p:spPr bwMode="auto">
          <a:xfrm>
            <a:off x="2957513" y="5673725"/>
            <a:ext cx="233362" cy="87313"/>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14" name="Freeform 50"/>
          <p:cNvSpPr>
            <a:spLocks/>
          </p:cNvSpPr>
          <p:nvPr/>
        </p:nvSpPr>
        <p:spPr bwMode="auto">
          <a:xfrm>
            <a:off x="2974975" y="5673725"/>
            <a:ext cx="220663" cy="87313"/>
          </a:xfrm>
          <a:custGeom>
            <a:avLst/>
            <a:gdLst>
              <a:gd name="T0" fmla="*/ 2147483647 w 153"/>
              <a:gd name="T1" fmla="*/ 2147483647 h 57"/>
              <a:gd name="T2" fmla="*/ 0 w 153"/>
              <a:gd name="T3" fmla="*/ 2147483647 h 57"/>
              <a:gd name="T4" fmla="*/ 0 w 153"/>
              <a:gd name="T5" fmla="*/ 0 h 57"/>
              <a:gd name="T6" fmla="*/ 0 60000 65536"/>
              <a:gd name="T7" fmla="*/ 0 60000 65536"/>
              <a:gd name="T8" fmla="*/ 0 60000 65536"/>
              <a:gd name="T9" fmla="*/ 0 w 153"/>
              <a:gd name="T10" fmla="*/ 0 h 57"/>
              <a:gd name="T11" fmla="*/ 153 w 153"/>
              <a:gd name="T12" fmla="*/ 57 h 57"/>
            </a:gdLst>
            <a:ahLst/>
            <a:cxnLst>
              <a:cxn ang="T6">
                <a:pos x="T0" y="T1"/>
              </a:cxn>
              <a:cxn ang="T7">
                <a:pos x="T2" y="T3"/>
              </a:cxn>
              <a:cxn ang="T8">
                <a:pos x="T4" y="T5"/>
              </a:cxn>
            </a:cxnLst>
            <a:rect l="T9" t="T10" r="T11" b="T12"/>
            <a:pathLst>
              <a:path w="153" h="57">
                <a:moveTo>
                  <a:pt x="153"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15" name="Line 51"/>
          <p:cNvSpPr>
            <a:spLocks noChangeShapeType="1"/>
          </p:cNvSpPr>
          <p:nvPr/>
        </p:nvSpPr>
        <p:spPr bwMode="auto">
          <a:xfrm>
            <a:off x="2214563" y="595153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6" name="Line 52"/>
          <p:cNvSpPr>
            <a:spLocks noChangeShapeType="1"/>
          </p:cNvSpPr>
          <p:nvPr/>
        </p:nvSpPr>
        <p:spPr bwMode="auto">
          <a:xfrm>
            <a:off x="2214563" y="6156325"/>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7" name="Line 53"/>
          <p:cNvSpPr>
            <a:spLocks noChangeShapeType="1"/>
          </p:cNvSpPr>
          <p:nvPr/>
        </p:nvSpPr>
        <p:spPr bwMode="auto">
          <a:xfrm>
            <a:off x="2214563" y="6362700"/>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8" name="Line 54"/>
          <p:cNvSpPr>
            <a:spLocks noChangeShapeType="1"/>
          </p:cNvSpPr>
          <p:nvPr/>
        </p:nvSpPr>
        <p:spPr bwMode="auto">
          <a:xfrm>
            <a:off x="2214563" y="656748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19" name="Line 55"/>
          <p:cNvSpPr>
            <a:spLocks noChangeShapeType="1"/>
          </p:cNvSpPr>
          <p:nvPr/>
        </p:nvSpPr>
        <p:spPr bwMode="auto">
          <a:xfrm>
            <a:off x="2228850" y="6773863"/>
            <a:ext cx="9350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20" name="Rectangle 56"/>
          <p:cNvSpPr>
            <a:spLocks noChangeArrowheads="1"/>
          </p:cNvSpPr>
          <p:nvPr/>
        </p:nvSpPr>
        <p:spPr bwMode="auto">
          <a:xfrm>
            <a:off x="2392363" y="5570538"/>
            <a:ext cx="44132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21" name="Rectangle 57"/>
          <p:cNvSpPr>
            <a:spLocks noChangeArrowheads="1"/>
          </p:cNvSpPr>
          <p:nvPr/>
        </p:nvSpPr>
        <p:spPr bwMode="auto">
          <a:xfrm>
            <a:off x="2489200" y="5994400"/>
            <a:ext cx="522288"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22" name="Rectangle 58"/>
          <p:cNvSpPr>
            <a:spLocks noChangeArrowheads="1"/>
          </p:cNvSpPr>
          <p:nvPr/>
        </p:nvSpPr>
        <p:spPr bwMode="auto">
          <a:xfrm>
            <a:off x="2517775" y="5986463"/>
            <a:ext cx="333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Sinaí</a:t>
            </a:r>
            <a:endParaRPr lang="es-ES" sz="1100" b="1" baseline="-25000"/>
          </a:p>
        </p:txBody>
      </p:sp>
      <p:sp>
        <p:nvSpPr>
          <p:cNvPr id="109623" name="Rectangle 59"/>
          <p:cNvSpPr>
            <a:spLocks noChangeArrowheads="1"/>
          </p:cNvSpPr>
          <p:nvPr/>
        </p:nvSpPr>
        <p:spPr bwMode="auto">
          <a:xfrm>
            <a:off x="2406650" y="6200775"/>
            <a:ext cx="604838"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24" name="Rectangle 60"/>
          <p:cNvSpPr>
            <a:spLocks noChangeArrowheads="1"/>
          </p:cNvSpPr>
          <p:nvPr/>
        </p:nvSpPr>
        <p:spPr bwMode="auto">
          <a:xfrm>
            <a:off x="2400300" y="6186488"/>
            <a:ext cx="5667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M - C - C</a:t>
            </a:r>
            <a:endParaRPr lang="es-ES" sz="1100" b="1" baseline="-25000"/>
          </a:p>
        </p:txBody>
      </p:sp>
      <p:sp>
        <p:nvSpPr>
          <p:cNvPr id="109625" name="Rectangle 61"/>
          <p:cNvSpPr>
            <a:spLocks noChangeArrowheads="1"/>
          </p:cNvSpPr>
          <p:nvPr/>
        </p:nvSpPr>
        <p:spPr bwMode="auto">
          <a:xfrm>
            <a:off x="2228850" y="6405563"/>
            <a:ext cx="922338" cy="131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26" name="Rectangle 62"/>
          <p:cNvSpPr>
            <a:spLocks noChangeArrowheads="1"/>
          </p:cNvSpPr>
          <p:nvPr/>
        </p:nvSpPr>
        <p:spPr bwMode="auto">
          <a:xfrm>
            <a:off x="2197100" y="6399213"/>
            <a:ext cx="9318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Cades Barnea</a:t>
            </a:r>
            <a:endParaRPr lang="es-ES" sz="1100" b="1" baseline="-25000"/>
          </a:p>
        </p:txBody>
      </p:sp>
      <p:sp>
        <p:nvSpPr>
          <p:cNvPr id="109627" name="Rectangle 63"/>
          <p:cNvSpPr>
            <a:spLocks noChangeArrowheads="1"/>
          </p:cNvSpPr>
          <p:nvPr/>
        </p:nvSpPr>
        <p:spPr bwMode="auto">
          <a:xfrm>
            <a:off x="2559050" y="6611938"/>
            <a:ext cx="288925" cy="131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28" name="Rectangle 64"/>
          <p:cNvSpPr>
            <a:spLocks noChangeArrowheads="1"/>
          </p:cNvSpPr>
          <p:nvPr/>
        </p:nvSpPr>
        <p:spPr bwMode="auto">
          <a:xfrm>
            <a:off x="2627313" y="6602413"/>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40</a:t>
            </a:r>
            <a:endParaRPr lang="es-ES" sz="1100" b="1" baseline="-25000"/>
          </a:p>
        </p:txBody>
      </p:sp>
      <p:sp>
        <p:nvSpPr>
          <p:cNvPr id="109629" name="Rectangle 65"/>
          <p:cNvSpPr>
            <a:spLocks noChangeArrowheads="1"/>
          </p:cNvSpPr>
          <p:nvPr/>
        </p:nvSpPr>
        <p:spPr bwMode="auto">
          <a:xfrm>
            <a:off x="2338388" y="6816725"/>
            <a:ext cx="728662" cy="131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30" name="Rectangle 66"/>
          <p:cNvSpPr>
            <a:spLocks noChangeArrowheads="1"/>
          </p:cNvSpPr>
          <p:nvPr/>
        </p:nvSpPr>
        <p:spPr bwMode="auto">
          <a:xfrm>
            <a:off x="2362200" y="6800850"/>
            <a:ext cx="7762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5 sermones</a:t>
            </a:r>
            <a:endParaRPr lang="es-ES" sz="1100" b="1" baseline="-25000"/>
          </a:p>
        </p:txBody>
      </p:sp>
      <p:sp>
        <p:nvSpPr>
          <p:cNvPr id="109631" name="Line 67"/>
          <p:cNvSpPr>
            <a:spLocks noChangeShapeType="1"/>
          </p:cNvSpPr>
          <p:nvPr/>
        </p:nvSpPr>
        <p:spPr bwMode="auto">
          <a:xfrm>
            <a:off x="2200275" y="6978650"/>
            <a:ext cx="9509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32" name="Rectangle 68"/>
          <p:cNvSpPr>
            <a:spLocks noChangeArrowheads="1"/>
          </p:cNvSpPr>
          <p:nvPr/>
        </p:nvSpPr>
        <p:spPr bwMode="auto">
          <a:xfrm>
            <a:off x="2474913" y="5789613"/>
            <a:ext cx="482600"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33" name="Rectangle 69"/>
          <p:cNvSpPr>
            <a:spLocks noChangeArrowheads="1"/>
          </p:cNvSpPr>
          <p:nvPr/>
        </p:nvSpPr>
        <p:spPr bwMode="auto">
          <a:xfrm>
            <a:off x="2451100" y="5776913"/>
            <a:ext cx="4270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Éxodo</a:t>
            </a:r>
            <a:endParaRPr lang="es-ES" sz="1100" b="1" baseline="-25000"/>
          </a:p>
        </p:txBody>
      </p:sp>
      <p:sp>
        <p:nvSpPr>
          <p:cNvPr id="109634" name="Rectangle 70"/>
          <p:cNvSpPr>
            <a:spLocks noChangeArrowheads="1"/>
          </p:cNvSpPr>
          <p:nvPr/>
        </p:nvSpPr>
        <p:spPr bwMode="auto">
          <a:xfrm>
            <a:off x="4732338" y="5732463"/>
            <a:ext cx="563562" cy="115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35" name="AutoShape 71"/>
          <p:cNvSpPr>
            <a:spLocks noChangeArrowheads="1"/>
          </p:cNvSpPr>
          <p:nvPr/>
        </p:nvSpPr>
        <p:spPr bwMode="auto">
          <a:xfrm>
            <a:off x="4540250" y="5688013"/>
            <a:ext cx="838200" cy="381000"/>
          </a:xfrm>
          <a:prstGeom prst="roundRect">
            <a:avLst>
              <a:gd name="adj" fmla="val 26815"/>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36" name="Rectangle 72"/>
          <p:cNvSpPr>
            <a:spLocks noChangeArrowheads="1"/>
          </p:cNvSpPr>
          <p:nvPr/>
        </p:nvSpPr>
        <p:spPr bwMode="auto">
          <a:xfrm>
            <a:off x="4540250" y="5878513"/>
            <a:ext cx="798513" cy="365125"/>
          </a:xfrm>
          <a:prstGeom prst="rect">
            <a:avLst/>
          </a:prstGeom>
          <a:solidFill>
            <a:srgbClr val="FFFFFF"/>
          </a:solidFill>
          <a:ln w="15875">
            <a:solidFill>
              <a:srgbClr val="FFFFFF"/>
            </a:solidFill>
            <a:miter lim="800000"/>
            <a:headEnd/>
            <a:tailEnd/>
          </a:ln>
        </p:spPr>
        <p:txBody>
          <a:bodyPr/>
          <a:lstStyle/>
          <a:p>
            <a:endParaRPr lang="en-US"/>
          </a:p>
        </p:txBody>
      </p:sp>
      <p:sp>
        <p:nvSpPr>
          <p:cNvPr id="109637" name="Rectangle 73"/>
          <p:cNvSpPr>
            <a:spLocks noChangeArrowheads="1"/>
          </p:cNvSpPr>
          <p:nvPr/>
        </p:nvSpPr>
        <p:spPr bwMode="auto">
          <a:xfrm>
            <a:off x="4540250" y="5878513"/>
            <a:ext cx="1114425" cy="425450"/>
          </a:xfrm>
          <a:prstGeom prst="rect">
            <a:avLst/>
          </a:prstGeom>
          <a:solidFill>
            <a:srgbClr val="FFFFFF"/>
          </a:solidFill>
          <a:ln w="15875">
            <a:solidFill>
              <a:srgbClr val="000000"/>
            </a:solidFill>
            <a:miter lim="800000"/>
            <a:headEnd/>
            <a:tailEnd/>
          </a:ln>
        </p:spPr>
        <p:txBody>
          <a:bodyPr/>
          <a:lstStyle/>
          <a:p>
            <a:endParaRPr lang="en-US"/>
          </a:p>
        </p:txBody>
      </p:sp>
      <p:sp>
        <p:nvSpPr>
          <p:cNvPr id="109638" name="Line 74"/>
          <p:cNvSpPr>
            <a:spLocks noChangeShapeType="1"/>
          </p:cNvSpPr>
          <p:nvPr/>
        </p:nvSpPr>
        <p:spPr bwMode="auto">
          <a:xfrm>
            <a:off x="4552950" y="5889625"/>
            <a:ext cx="839788"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39" name="Freeform 75"/>
          <p:cNvSpPr>
            <a:spLocks/>
          </p:cNvSpPr>
          <p:nvPr/>
        </p:nvSpPr>
        <p:spPr bwMode="auto">
          <a:xfrm>
            <a:off x="5378450" y="5803900"/>
            <a:ext cx="233363" cy="88900"/>
          </a:xfrm>
          <a:custGeom>
            <a:avLst/>
            <a:gdLst>
              <a:gd name="T0" fmla="*/ 2147483647 w 162"/>
              <a:gd name="T1" fmla="*/ 2147483647 h 58"/>
              <a:gd name="T2" fmla="*/ 0 w 162"/>
              <a:gd name="T3" fmla="*/ 2147483647 h 58"/>
              <a:gd name="T4" fmla="*/ 0 w 162"/>
              <a:gd name="T5" fmla="*/ 0 h 58"/>
              <a:gd name="T6" fmla="*/ 2147483647 w 162"/>
              <a:gd name="T7" fmla="*/ 2147483647 h 58"/>
              <a:gd name="T8" fmla="*/ 0 60000 65536"/>
              <a:gd name="T9" fmla="*/ 0 60000 65536"/>
              <a:gd name="T10" fmla="*/ 0 60000 65536"/>
              <a:gd name="T11" fmla="*/ 0 60000 65536"/>
              <a:gd name="T12" fmla="*/ 0 w 162"/>
              <a:gd name="T13" fmla="*/ 0 h 58"/>
              <a:gd name="T14" fmla="*/ 162 w 162"/>
              <a:gd name="T15" fmla="*/ 58 h 58"/>
            </a:gdLst>
            <a:ahLst/>
            <a:cxnLst>
              <a:cxn ang="T8">
                <a:pos x="T0" y="T1"/>
              </a:cxn>
              <a:cxn ang="T9">
                <a:pos x="T2" y="T3"/>
              </a:cxn>
              <a:cxn ang="T10">
                <a:pos x="T4" y="T5"/>
              </a:cxn>
              <a:cxn ang="T11">
                <a:pos x="T6" y="T7"/>
              </a:cxn>
            </a:cxnLst>
            <a:rect l="T12" t="T13" r="T14" b="T15"/>
            <a:pathLst>
              <a:path w="162" h="58">
                <a:moveTo>
                  <a:pt x="162" y="58"/>
                </a:moveTo>
                <a:lnTo>
                  <a:pt x="0" y="58"/>
                </a:lnTo>
                <a:lnTo>
                  <a:pt x="0" y="0"/>
                </a:lnTo>
                <a:lnTo>
                  <a:pt x="162"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40" name="Freeform 76"/>
          <p:cNvSpPr>
            <a:spLocks/>
          </p:cNvSpPr>
          <p:nvPr/>
        </p:nvSpPr>
        <p:spPr bwMode="auto">
          <a:xfrm>
            <a:off x="5376863" y="5789613"/>
            <a:ext cx="234950" cy="88900"/>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41" name="Line 77"/>
          <p:cNvSpPr>
            <a:spLocks noChangeShapeType="1"/>
          </p:cNvSpPr>
          <p:nvPr/>
        </p:nvSpPr>
        <p:spPr bwMode="auto">
          <a:xfrm>
            <a:off x="4608513" y="6038850"/>
            <a:ext cx="96361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42" name="Line 78"/>
          <p:cNvSpPr>
            <a:spLocks noChangeShapeType="1"/>
          </p:cNvSpPr>
          <p:nvPr/>
        </p:nvSpPr>
        <p:spPr bwMode="auto">
          <a:xfrm>
            <a:off x="4608513" y="6230938"/>
            <a:ext cx="9636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43" name="Rectangle 79"/>
          <p:cNvSpPr>
            <a:spLocks noChangeArrowheads="1"/>
          </p:cNvSpPr>
          <p:nvPr/>
        </p:nvSpPr>
        <p:spPr bwMode="auto">
          <a:xfrm>
            <a:off x="4632325" y="5899150"/>
            <a:ext cx="927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900" b="1"/>
              <a:t>Alejandro Magno</a:t>
            </a:r>
            <a:endParaRPr lang="es-ES" sz="900" baseline="-25000"/>
          </a:p>
        </p:txBody>
      </p:sp>
      <p:sp>
        <p:nvSpPr>
          <p:cNvPr id="109644" name="Rectangle 80"/>
          <p:cNvSpPr>
            <a:spLocks noChangeArrowheads="1"/>
          </p:cNvSpPr>
          <p:nvPr/>
        </p:nvSpPr>
        <p:spPr bwMode="auto">
          <a:xfrm>
            <a:off x="4635500" y="6097588"/>
            <a:ext cx="992188"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645" name="Rectangle 81"/>
          <p:cNvSpPr>
            <a:spLocks noChangeArrowheads="1"/>
          </p:cNvSpPr>
          <p:nvPr/>
        </p:nvSpPr>
        <p:spPr bwMode="auto">
          <a:xfrm>
            <a:off x="4589463" y="6086475"/>
            <a:ext cx="1016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900" b="1"/>
              <a:t>Sistemas romanos</a:t>
            </a:r>
            <a:endParaRPr lang="es-ES" sz="900" baseline="-25000"/>
          </a:p>
        </p:txBody>
      </p:sp>
      <p:sp>
        <p:nvSpPr>
          <p:cNvPr id="109646" name="Freeform 82"/>
          <p:cNvSpPr>
            <a:spLocks/>
          </p:cNvSpPr>
          <p:nvPr/>
        </p:nvSpPr>
        <p:spPr bwMode="auto">
          <a:xfrm>
            <a:off x="4373563" y="5422900"/>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47" name="Freeform 83"/>
          <p:cNvSpPr>
            <a:spLocks/>
          </p:cNvSpPr>
          <p:nvPr/>
        </p:nvSpPr>
        <p:spPr bwMode="auto">
          <a:xfrm>
            <a:off x="4373563" y="5380038"/>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48" name="Freeform 84"/>
          <p:cNvSpPr>
            <a:spLocks/>
          </p:cNvSpPr>
          <p:nvPr/>
        </p:nvSpPr>
        <p:spPr bwMode="auto">
          <a:xfrm>
            <a:off x="4373563" y="5232400"/>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49" name="Freeform 85"/>
          <p:cNvSpPr>
            <a:spLocks/>
          </p:cNvSpPr>
          <p:nvPr/>
        </p:nvSpPr>
        <p:spPr bwMode="auto">
          <a:xfrm>
            <a:off x="4373563" y="5189538"/>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0" name="Freeform 86"/>
          <p:cNvSpPr>
            <a:spLocks/>
          </p:cNvSpPr>
          <p:nvPr/>
        </p:nvSpPr>
        <p:spPr bwMode="auto">
          <a:xfrm>
            <a:off x="4373563" y="5041900"/>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1" name="Freeform 87"/>
          <p:cNvSpPr>
            <a:spLocks/>
          </p:cNvSpPr>
          <p:nvPr/>
        </p:nvSpPr>
        <p:spPr bwMode="auto">
          <a:xfrm>
            <a:off x="4373563" y="4997450"/>
            <a:ext cx="42862"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2" name="Freeform 88"/>
          <p:cNvSpPr>
            <a:spLocks/>
          </p:cNvSpPr>
          <p:nvPr/>
        </p:nvSpPr>
        <p:spPr bwMode="auto">
          <a:xfrm>
            <a:off x="4373563" y="485140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3" name="Freeform 89"/>
          <p:cNvSpPr>
            <a:spLocks/>
          </p:cNvSpPr>
          <p:nvPr/>
        </p:nvSpPr>
        <p:spPr bwMode="auto">
          <a:xfrm>
            <a:off x="4373563" y="480695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4" name="Freeform 90"/>
          <p:cNvSpPr>
            <a:spLocks/>
          </p:cNvSpPr>
          <p:nvPr/>
        </p:nvSpPr>
        <p:spPr bwMode="auto">
          <a:xfrm>
            <a:off x="4373563" y="466090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5" name="Freeform 91"/>
          <p:cNvSpPr>
            <a:spLocks/>
          </p:cNvSpPr>
          <p:nvPr/>
        </p:nvSpPr>
        <p:spPr bwMode="auto">
          <a:xfrm>
            <a:off x="4373563" y="461645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6" name="Freeform 92"/>
          <p:cNvSpPr>
            <a:spLocks/>
          </p:cNvSpPr>
          <p:nvPr/>
        </p:nvSpPr>
        <p:spPr bwMode="auto">
          <a:xfrm>
            <a:off x="4373563" y="447040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7" name="Freeform 93"/>
          <p:cNvSpPr>
            <a:spLocks/>
          </p:cNvSpPr>
          <p:nvPr/>
        </p:nvSpPr>
        <p:spPr bwMode="auto">
          <a:xfrm>
            <a:off x="4373563" y="4410075"/>
            <a:ext cx="42862" cy="60325"/>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19" y="0"/>
                </a:lnTo>
                <a:lnTo>
                  <a:pt x="29" y="0"/>
                </a:lnTo>
                <a:lnTo>
                  <a:pt x="29" y="39"/>
                </a:lnTo>
                <a:lnTo>
                  <a:pt x="19"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8" name="Freeform 94"/>
          <p:cNvSpPr>
            <a:spLocks/>
          </p:cNvSpPr>
          <p:nvPr/>
        </p:nvSpPr>
        <p:spPr bwMode="auto">
          <a:xfrm>
            <a:off x="4373563" y="4264025"/>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59" name="Freeform 95"/>
          <p:cNvSpPr>
            <a:spLocks/>
          </p:cNvSpPr>
          <p:nvPr/>
        </p:nvSpPr>
        <p:spPr bwMode="auto">
          <a:xfrm>
            <a:off x="4373563" y="4219575"/>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0" name="Freeform 96"/>
          <p:cNvSpPr>
            <a:spLocks/>
          </p:cNvSpPr>
          <p:nvPr/>
        </p:nvSpPr>
        <p:spPr bwMode="auto">
          <a:xfrm>
            <a:off x="4373563" y="4073525"/>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1" name="Freeform 97"/>
          <p:cNvSpPr>
            <a:spLocks/>
          </p:cNvSpPr>
          <p:nvPr/>
        </p:nvSpPr>
        <p:spPr bwMode="auto">
          <a:xfrm>
            <a:off x="4373563" y="403066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2" name="Freeform 98"/>
          <p:cNvSpPr>
            <a:spLocks/>
          </p:cNvSpPr>
          <p:nvPr/>
        </p:nvSpPr>
        <p:spPr bwMode="auto">
          <a:xfrm>
            <a:off x="4373563" y="388302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3" name="Freeform 99"/>
          <p:cNvSpPr>
            <a:spLocks/>
          </p:cNvSpPr>
          <p:nvPr/>
        </p:nvSpPr>
        <p:spPr bwMode="auto">
          <a:xfrm>
            <a:off x="4373563" y="384016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4" name="Freeform 100"/>
          <p:cNvSpPr>
            <a:spLocks/>
          </p:cNvSpPr>
          <p:nvPr/>
        </p:nvSpPr>
        <p:spPr bwMode="auto">
          <a:xfrm>
            <a:off x="4373563" y="369252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5" name="Freeform 101"/>
          <p:cNvSpPr>
            <a:spLocks/>
          </p:cNvSpPr>
          <p:nvPr/>
        </p:nvSpPr>
        <p:spPr bwMode="auto">
          <a:xfrm>
            <a:off x="4373563" y="364966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6" name="Freeform 102"/>
          <p:cNvSpPr>
            <a:spLocks/>
          </p:cNvSpPr>
          <p:nvPr/>
        </p:nvSpPr>
        <p:spPr bwMode="auto">
          <a:xfrm>
            <a:off x="4373563" y="350202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7" name="Freeform 103"/>
          <p:cNvSpPr>
            <a:spLocks/>
          </p:cNvSpPr>
          <p:nvPr/>
        </p:nvSpPr>
        <p:spPr bwMode="auto">
          <a:xfrm>
            <a:off x="4373563" y="3443288"/>
            <a:ext cx="42862"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8" name="Freeform 104"/>
          <p:cNvSpPr>
            <a:spLocks/>
          </p:cNvSpPr>
          <p:nvPr/>
        </p:nvSpPr>
        <p:spPr bwMode="auto">
          <a:xfrm>
            <a:off x="4373563" y="3309938"/>
            <a:ext cx="42862" cy="133350"/>
          </a:xfrm>
          <a:custGeom>
            <a:avLst/>
            <a:gdLst>
              <a:gd name="T0" fmla="*/ 0 w 29"/>
              <a:gd name="T1" fmla="*/ 2147483647 h 86"/>
              <a:gd name="T2" fmla="*/ 0 w 29"/>
              <a:gd name="T3" fmla="*/ 0 h 86"/>
              <a:gd name="T4" fmla="*/ 2147483647 w 29"/>
              <a:gd name="T5" fmla="*/ 0 h 86"/>
              <a:gd name="T6" fmla="*/ 2147483647 w 29"/>
              <a:gd name="T7" fmla="*/ 0 h 86"/>
              <a:gd name="T8" fmla="*/ 2147483647 w 29"/>
              <a:gd name="T9" fmla="*/ 2147483647 h 86"/>
              <a:gd name="T10" fmla="*/ 2147483647 w 29"/>
              <a:gd name="T11" fmla="*/ 2147483647 h 86"/>
              <a:gd name="T12" fmla="*/ 0 w 29"/>
              <a:gd name="T13" fmla="*/ 2147483647 h 86"/>
              <a:gd name="T14" fmla="*/ 0 60000 65536"/>
              <a:gd name="T15" fmla="*/ 0 60000 65536"/>
              <a:gd name="T16" fmla="*/ 0 60000 65536"/>
              <a:gd name="T17" fmla="*/ 0 60000 65536"/>
              <a:gd name="T18" fmla="*/ 0 60000 65536"/>
              <a:gd name="T19" fmla="*/ 0 60000 65536"/>
              <a:gd name="T20" fmla="*/ 0 60000 65536"/>
              <a:gd name="T21" fmla="*/ 0 w 29"/>
              <a:gd name="T22" fmla="*/ 0 h 86"/>
              <a:gd name="T23" fmla="*/ 29 w 2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86">
                <a:moveTo>
                  <a:pt x="0" y="86"/>
                </a:moveTo>
                <a:lnTo>
                  <a:pt x="0" y="0"/>
                </a:lnTo>
                <a:lnTo>
                  <a:pt x="19" y="0"/>
                </a:lnTo>
                <a:lnTo>
                  <a:pt x="29" y="0"/>
                </a:lnTo>
                <a:lnTo>
                  <a:pt x="29" y="86"/>
                </a:lnTo>
                <a:lnTo>
                  <a:pt x="19" y="86"/>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69" name="Freeform 105"/>
          <p:cNvSpPr>
            <a:spLocks/>
          </p:cNvSpPr>
          <p:nvPr/>
        </p:nvSpPr>
        <p:spPr bwMode="auto">
          <a:xfrm>
            <a:off x="4373563" y="3252788"/>
            <a:ext cx="42862" cy="57150"/>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0" name="Freeform 106"/>
          <p:cNvSpPr>
            <a:spLocks/>
          </p:cNvSpPr>
          <p:nvPr/>
        </p:nvSpPr>
        <p:spPr bwMode="auto">
          <a:xfrm>
            <a:off x="4373563" y="3106738"/>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1" name="Freeform 107"/>
          <p:cNvSpPr>
            <a:spLocks/>
          </p:cNvSpPr>
          <p:nvPr/>
        </p:nvSpPr>
        <p:spPr bwMode="auto">
          <a:xfrm>
            <a:off x="4373563" y="3060700"/>
            <a:ext cx="42862" cy="46038"/>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2" name="Freeform 108"/>
          <p:cNvSpPr>
            <a:spLocks/>
          </p:cNvSpPr>
          <p:nvPr/>
        </p:nvSpPr>
        <p:spPr bwMode="auto">
          <a:xfrm>
            <a:off x="4373563" y="29146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3" name="Freeform 109"/>
          <p:cNvSpPr>
            <a:spLocks/>
          </p:cNvSpPr>
          <p:nvPr/>
        </p:nvSpPr>
        <p:spPr bwMode="auto">
          <a:xfrm>
            <a:off x="4373563" y="287020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4" name="Freeform 110"/>
          <p:cNvSpPr>
            <a:spLocks/>
          </p:cNvSpPr>
          <p:nvPr/>
        </p:nvSpPr>
        <p:spPr bwMode="auto">
          <a:xfrm>
            <a:off x="4373563" y="27241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5" name="Freeform 111"/>
          <p:cNvSpPr>
            <a:spLocks/>
          </p:cNvSpPr>
          <p:nvPr/>
        </p:nvSpPr>
        <p:spPr bwMode="auto">
          <a:xfrm>
            <a:off x="4373563" y="267970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6" name="Freeform 112"/>
          <p:cNvSpPr>
            <a:spLocks/>
          </p:cNvSpPr>
          <p:nvPr/>
        </p:nvSpPr>
        <p:spPr bwMode="auto">
          <a:xfrm>
            <a:off x="4373563" y="25336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7" name="Freeform 113"/>
          <p:cNvSpPr>
            <a:spLocks/>
          </p:cNvSpPr>
          <p:nvPr/>
        </p:nvSpPr>
        <p:spPr bwMode="auto">
          <a:xfrm>
            <a:off x="4373563" y="2489200"/>
            <a:ext cx="42862"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19" y="0"/>
                </a:lnTo>
                <a:lnTo>
                  <a:pt x="29" y="0"/>
                </a:lnTo>
                <a:lnTo>
                  <a:pt x="29" y="29"/>
                </a:lnTo>
                <a:lnTo>
                  <a:pt x="19"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8" name="Freeform 114"/>
          <p:cNvSpPr>
            <a:spLocks/>
          </p:cNvSpPr>
          <p:nvPr/>
        </p:nvSpPr>
        <p:spPr bwMode="auto">
          <a:xfrm>
            <a:off x="4373563" y="2343150"/>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79" name="Freeform 115"/>
          <p:cNvSpPr>
            <a:spLocks/>
          </p:cNvSpPr>
          <p:nvPr/>
        </p:nvSpPr>
        <p:spPr bwMode="auto">
          <a:xfrm>
            <a:off x="4373563" y="2284413"/>
            <a:ext cx="42862"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19" y="0"/>
                </a:lnTo>
                <a:lnTo>
                  <a:pt x="29" y="0"/>
                </a:lnTo>
                <a:lnTo>
                  <a:pt x="29" y="38"/>
                </a:lnTo>
                <a:lnTo>
                  <a:pt x="19"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0" name="Freeform 116"/>
          <p:cNvSpPr>
            <a:spLocks/>
          </p:cNvSpPr>
          <p:nvPr/>
        </p:nvSpPr>
        <p:spPr bwMode="auto">
          <a:xfrm>
            <a:off x="4373563" y="21367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1" name="Freeform 117"/>
          <p:cNvSpPr>
            <a:spLocks/>
          </p:cNvSpPr>
          <p:nvPr/>
        </p:nvSpPr>
        <p:spPr bwMode="auto">
          <a:xfrm>
            <a:off x="4373563" y="209391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2" name="Freeform 118"/>
          <p:cNvSpPr>
            <a:spLocks/>
          </p:cNvSpPr>
          <p:nvPr/>
        </p:nvSpPr>
        <p:spPr bwMode="auto">
          <a:xfrm>
            <a:off x="4373563" y="19462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3" name="Freeform 119"/>
          <p:cNvSpPr>
            <a:spLocks/>
          </p:cNvSpPr>
          <p:nvPr/>
        </p:nvSpPr>
        <p:spPr bwMode="auto">
          <a:xfrm>
            <a:off x="4373563" y="190341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4" name="Freeform 120"/>
          <p:cNvSpPr>
            <a:spLocks/>
          </p:cNvSpPr>
          <p:nvPr/>
        </p:nvSpPr>
        <p:spPr bwMode="auto">
          <a:xfrm>
            <a:off x="4373563" y="17557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5" name="Freeform 121"/>
          <p:cNvSpPr>
            <a:spLocks/>
          </p:cNvSpPr>
          <p:nvPr/>
        </p:nvSpPr>
        <p:spPr bwMode="auto">
          <a:xfrm>
            <a:off x="4373563" y="1712913"/>
            <a:ext cx="42862"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6" name="Freeform 122"/>
          <p:cNvSpPr>
            <a:spLocks/>
          </p:cNvSpPr>
          <p:nvPr/>
        </p:nvSpPr>
        <p:spPr bwMode="auto">
          <a:xfrm>
            <a:off x="4373563" y="1565275"/>
            <a:ext cx="42862"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19" y="0"/>
                </a:lnTo>
                <a:lnTo>
                  <a:pt x="29" y="0"/>
                </a:lnTo>
                <a:lnTo>
                  <a:pt x="29" y="96"/>
                </a:lnTo>
                <a:lnTo>
                  <a:pt x="19"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7" name="Freeform 123"/>
          <p:cNvSpPr>
            <a:spLocks/>
          </p:cNvSpPr>
          <p:nvPr/>
        </p:nvSpPr>
        <p:spPr bwMode="auto">
          <a:xfrm>
            <a:off x="4373563" y="1520825"/>
            <a:ext cx="42862"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19" y="0"/>
                </a:lnTo>
                <a:lnTo>
                  <a:pt x="29" y="0"/>
                </a:lnTo>
                <a:lnTo>
                  <a:pt x="29" y="28"/>
                </a:lnTo>
                <a:lnTo>
                  <a:pt x="19"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8" name="Freeform 124"/>
          <p:cNvSpPr>
            <a:spLocks/>
          </p:cNvSpPr>
          <p:nvPr/>
        </p:nvSpPr>
        <p:spPr bwMode="auto">
          <a:xfrm>
            <a:off x="4373563" y="1374775"/>
            <a:ext cx="42862"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19" y="0"/>
                </a:lnTo>
                <a:lnTo>
                  <a:pt x="29" y="0"/>
                </a:lnTo>
                <a:lnTo>
                  <a:pt x="29" y="95"/>
                </a:lnTo>
                <a:lnTo>
                  <a:pt x="19"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89" name="Line 125"/>
          <p:cNvSpPr>
            <a:spLocks noChangeShapeType="1"/>
          </p:cNvSpPr>
          <p:nvPr/>
        </p:nvSpPr>
        <p:spPr bwMode="auto">
          <a:xfrm>
            <a:off x="4552950" y="5114925"/>
            <a:ext cx="10461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90" name="AutoShape 126"/>
          <p:cNvSpPr>
            <a:spLocks noChangeArrowheads="1"/>
          </p:cNvSpPr>
          <p:nvPr/>
        </p:nvSpPr>
        <p:spPr bwMode="auto">
          <a:xfrm>
            <a:off x="4540250" y="4410075"/>
            <a:ext cx="825500" cy="427038"/>
          </a:xfrm>
          <a:prstGeom prst="roundRect">
            <a:avLst>
              <a:gd name="adj" fmla="val 24009"/>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91" name="Rectangle 127"/>
          <p:cNvSpPr>
            <a:spLocks noChangeArrowheads="1"/>
          </p:cNvSpPr>
          <p:nvPr/>
        </p:nvSpPr>
        <p:spPr bwMode="auto">
          <a:xfrm>
            <a:off x="4540250" y="4616450"/>
            <a:ext cx="769938" cy="411163"/>
          </a:xfrm>
          <a:prstGeom prst="rect">
            <a:avLst/>
          </a:prstGeom>
          <a:solidFill>
            <a:srgbClr val="FFFFFF"/>
          </a:solidFill>
          <a:ln w="15875">
            <a:solidFill>
              <a:srgbClr val="FFFFFF"/>
            </a:solidFill>
            <a:miter lim="800000"/>
            <a:headEnd/>
            <a:tailEnd/>
          </a:ln>
        </p:spPr>
        <p:txBody>
          <a:bodyPr/>
          <a:lstStyle/>
          <a:p>
            <a:endParaRPr lang="en-US"/>
          </a:p>
        </p:txBody>
      </p:sp>
      <p:sp>
        <p:nvSpPr>
          <p:cNvPr id="109692" name="Rectangle 128"/>
          <p:cNvSpPr>
            <a:spLocks noChangeArrowheads="1"/>
          </p:cNvSpPr>
          <p:nvPr/>
        </p:nvSpPr>
        <p:spPr bwMode="auto">
          <a:xfrm>
            <a:off x="4540250" y="4616450"/>
            <a:ext cx="1100138" cy="895350"/>
          </a:xfrm>
          <a:prstGeom prst="rect">
            <a:avLst/>
          </a:prstGeom>
          <a:solidFill>
            <a:srgbClr val="FFFFFF"/>
          </a:solidFill>
          <a:ln w="15875">
            <a:solidFill>
              <a:srgbClr val="000000"/>
            </a:solidFill>
            <a:miter lim="800000"/>
            <a:headEnd/>
            <a:tailEnd/>
          </a:ln>
        </p:spPr>
        <p:txBody>
          <a:bodyPr/>
          <a:lstStyle/>
          <a:p>
            <a:endParaRPr lang="en-US"/>
          </a:p>
        </p:txBody>
      </p:sp>
      <p:sp>
        <p:nvSpPr>
          <p:cNvPr id="109693" name="Line 129"/>
          <p:cNvSpPr>
            <a:spLocks noChangeShapeType="1"/>
          </p:cNvSpPr>
          <p:nvPr/>
        </p:nvSpPr>
        <p:spPr bwMode="auto">
          <a:xfrm>
            <a:off x="4556125" y="4629150"/>
            <a:ext cx="798513"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94" name="Freeform 130"/>
          <p:cNvSpPr>
            <a:spLocks/>
          </p:cNvSpPr>
          <p:nvPr/>
        </p:nvSpPr>
        <p:spPr bwMode="auto">
          <a:xfrm>
            <a:off x="5351463" y="4543425"/>
            <a:ext cx="233362" cy="87313"/>
          </a:xfrm>
          <a:custGeom>
            <a:avLst/>
            <a:gdLst>
              <a:gd name="T0" fmla="*/ 2147483647 w 162"/>
              <a:gd name="T1" fmla="*/ 2147483647 h 57"/>
              <a:gd name="T2" fmla="*/ 0 w 162"/>
              <a:gd name="T3" fmla="*/ 2147483647 h 57"/>
              <a:gd name="T4" fmla="*/ 0 w 162"/>
              <a:gd name="T5" fmla="*/ 0 h 57"/>
              <a:gd name="T6" fmla="*/ 2147483647 w 162"/>
              <a:gd name="T7" fmla="*/ 2147483647 h 57"/>
              <a:gd name="T8" fmla="*/ 0 60000 65536"/>
              <a:gd name="T9" fmla="*/ 0 60000 65536"/>
              <a:gd name="T10" fmla="*/ 0 60000 65536"/>
              <a:gd name="T11" fmla="*/ 0 60000 65536"/>
              <a:gd name="T12" fmla="*/ 0 w 162"/>
              <a:gd name="T13" fmla="*/ 0 h 57"/>
              <a:gd name="T14" fmla="*/ 162 w 162"/>
              <a:gd name="T15" fmla="*/ 57 h 57"/>
            </a:gdLst>
            <a:ahLst/>
            <a:cxnLst>
              <a:cxn ang="T8">
                <a:pos x="T0" y="T1"/>
              </a:cxn>
              <a:cxn ang="T9">
                <a:pos x="T2" y="T3"/>
              </a:cxn>
              <a:cxn ang="T10">
                <a:pos x="T4" y="T5"/>
              </a:cxn>
              <a:cxn ang="T11">
                <a:pos x="T6" y="T7"/>
              </a:cxn>
            </a:cxnLst>
            <a:rect l="T12" t="T13" r="T14" b="T15"/>
            <a:pathLst>
              <a:path w="162" h="57">
                <a:moveTo>
                  <a:pt x="162" y="57"/>
                </a:moveTo>
                <a:lnTo>
                  <a:pt x="0" y="57"/>
                </a:lnTo>
                <a:lnTo>
                  <a:pt x="0" y="0"/>
                </a:lnTo>
                <a:lnTo>
                  <a:pt x="162"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695" name="Freeform 131"/>
          <p:cNvSpPr>
            <a:spLocks/>
          </p:cNvSpPr>
          <p:nvPr/>
        </p:nvSpPr>
        <p:spPr bwMode="auto">
          <a:xfrm>
            <a:off x="5360988" y="4529138"/>
            <a:ext cx="234950" cy="87312"/>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696" name="Line 132"/>
          <p:cNvSpPr>
            <a:spLocks noChangeShapeType="1"/>
          </p:cNvSpPr>
          <p:nvPr/>
        </p:nvSpPr>
        <p:spPr bwMode="auto">
          <a:xfrm>
            <a:off x="4608513" y="4806950"/>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97" name="Line 133"/>
          <p:cNvSpPr>
            <a:spLocks noChangeShapeType="1"/>
          </p:cNvSpPr>
          <p:nvPr/>
        </p:nvSpPr>
        <p:spPr bwMode="auto">
          <a:xfrm>
            <a:off x="4608513" y="501173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98" name="Line 134"/>
          <p:cNvSpPr>
            <a:spLocks noChangeShapeType="1"/>
          </p:cNvSpPr>
          <p:nvPr/>
        </p:nvSpPr>
        <p:spPr bwMode="auto">
          <a:xfrm>
            <a:off x="4608513" y="5218113"/>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699" name="Line 135"/>
          <p:cNvSpPr>
            <a:spLocks noChangeShapeType="1"/>
          </p:cNvSpPr>
          <p:nvPr/>
        </p:nvSpPr>
        <p:spPr bwMode="auto">
          <a:xfrm>
            <a:off x="4608513" y="5408613"/>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00" name="Rectangle 136"/>
          <p:cNvSpPr>
            <a:spLocks noChangeArrowheads="1"/>
          </p:cNvSpPr>
          <p:nvPr/>
        </p:nvSpPr>
        <p:spPr bwMode="auto">
          <a:xfrm>
            <a:off x="4635500" y="4454525"/>
            <a:ext cx="674688"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01" name="Rectangle 137"/>
          <p:cNvSpPr>
            <a:spLocks noChangeArrowheads="1"/>
          </p:cNvSpPr>
          <p:nvPr/>
        </p:nvSpPr>
        <p:spPr bwMode="auto">
          <a:xfrm>
            <a:off x="4791075" y="4619625"/>
            <a:ext cx="520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70 años</a:t>
            </a:r>
            <a:endParaRPr lang="es-ES" sz="1100" b="1" baseline="-25000"/>
          </a:p>
        </p:txBody>
      </p:sp>
      <p:sp>
        <p:nvSpPr>
          <p:cNvPr id="109702" name="Rectangle 138"/>
          <p:cNvSpPr>
            <a:spLocks noChangeArrowheads="1"/>
          </p:cNvSpPr>
          <p:nvPr/>
        </p:nvSpPr>
        <p:spPr bwMode="auto">
          <a:xfrm>
            <a:off x="4598988" y="4840288"/>
            <a:ext cx="963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3 viajes largos</a:t>
            </a:r>
            <a:endParaRPr lang="es-ES" sz="1100" b="1" baseline="-25000"/>
          </a:p>
        </p:txBody>
      </p:sp>
      <p:sp>
        <p:nvSpPr>
          <p:cNvPr id="109703" name="Rectangle 139"/>
          <p:cNvSpPr>
            <a:spLocks noChangeArrowheads="1"/>
          </p:cNvSpPr>
          <p:nvPr/>
        </p:nvSpPr>
        <p:spPr bwMode="auto">
          <a:xfrm>
            <a:off x="4567238" y="5072063"/>
            <a:ext cx="1044575"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04" name="Rectangle 140"/>
          <p:cNvSpPr>
            <a:spLocks noChangeArrowheads="1"/>
          </p:cNvSpPr>
          <p:nvPr/>
        </p:nvSpPr>
        <p:spPr bwMode="auto">
          <a:xfrm>
            <a:off x="4533900" y="5046663"/>
            <a:ext cx="10636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100 años/50,000</a:t>
            </a:r>
            <a:endParaRPr lang="es-ES" sz="1100" b="1" baseline="-25000"/>
          </a:p>
        </p:txBody>
      </p:sp>
      <p:sp>
        <p:nvSpPr>
          <p:cNvPr id="109705" name="Rectangle 141"/>
          <p:cNvSpPr>
            <a:spLocks noChangeArrowheads="1"/>
          </p:cNvSpPr>
          <p:nvPr/>
        </p:nvSpPr>
        <p:spPr bwMode="auto">
          <a:xfrm>
            <a:off x="4818063" y="5238750"/>
            <a:ext cx="527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Z - E - N</a:t>
            </a:r>
            <a:endParaRPr lang="es-ES" sz="1100" b="1" baseline="-25000"/>
          </a:p>
        </p:txBody>
      </p:sp>
      <p:pic>
        <p:nvPicPr>
          <p:cNvPr id="109706" name="Picture 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388" y="1697038"/>
            <a:ext cx="3841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707" name="Freeform 143"/>
          <p:cNvSpPr>
            <a:spLocks/>
          </p:cNvSpPr>
          <p:nvPr/>
        </p:nvSpPr>
        <p:spPr bwMode="auto">
          <a:xfrm>
            <a:off x="1911350" y="7756525"/>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08" name="Freeform 144"/>
          <p:cNvSpPr>
            <a:spLocks/>
          </p:cNvSpPr>
          <p:nvPr/>
        </p:nvSpPr>
        <p:spPr bwMode="auto">
          <a:xfrm>
            <a:off x="1911350" y="7712075"/>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09" name="Freeform 145"/>
          <p:cNvSpPr>
            <a:spLocks/>
          </p:cNvSpPr>
          <p:nvPr/>
        </p:nvSpPr>
        <p:spPr bwMode="auto">
          <a:xfrm>
            <a:off x="1911350" y="7566025"/>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0" name="Freeform 146"/>
          <p:cNvSpPr>
            <a:spLocks/>
          </p:cNvSpPr>
          <p:nvPr/>
        </p:nvSpPr>
        <p:spPr bwMode="auto">
          <a:xfrm>
            <a:off x="1911350" y="7521575"/>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1" name="Freeform 147"/>
          <p:cNvSpPr>
            <a:spLocks/>
          </p:cNvSpPr>
          <p:nvPr/>
        </p:nvSpPr>
        <p:spPr bwMode="auto">
          <a:xfrm>
            <a:off x="1911350" y="7375525"/>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2" name="Freeform 148"/>
          <p:cNvSpPr>
            <a:spLocks/>
          </p:cNvSpPr>
          <p:nvPr/>
        </p:nvSpPr>
        <p:spPr bwMode="auto">
          <a:xfrm>
            <a:off x="1911350" y="7316788"/>
            <a:ext cx="41275"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3" name="Freeform 149"/>
          <p:cNvSpPr>
            <a:spLocks/>
          </p:cNvSpPr>
          <p:nvPr/>
        </p:nvSpPr>
        <p:spPr bwMode="auto">
          <a:xfrm>
            <a:off x="1911350" y="7169150"/>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4" name="Freeform 150"/>
          <p:cNvSpPr>
            <a:spLocks/>
          </p:cNvSpPr>
          <p:nvPr/>
        </p:nvSpPr>
        <p:spPr bwMode="auto">
          <a:xfrm>
            <a:off x="1911350" y="7126288"/>
            <a:ext cx="41275"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5" name="Freeform 151"/>
          <p:cNvSpPr>
            <a:spLocks/>
          </p:cNvSpPr>
          <p:nvPr/>
        </p:nvSpPr>
        <p:spPr bwMode="auto">
          <a:xfrm>
            <a:off x="1911350" y="6978650"/>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6" name="Freeform 152"/>
          <p:cNvSpPr>
            <a:spLocks/>
          </p:cNvSpPr>
          <p:nvPr/>
        </p:nvSpPr>
        <p:spPr bwMode="auto">
          <a:xfrm>
            <a:off x="1911350" y="6919913"/>
            <a:ext cx="41275"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7" name="Freeform 153"/>
          <p:cNvSpPr>
            <a:spLocks/>
          </p:cNvSpPr>
          <p:nvPr/>
        </p:nvSpPr>
        <p:spPr bwMode="auto">
          <a:xfrm>
            <a:off x="1911350" y="677386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8" name="Freeform 154"/>
          <p:cNvSpPr>
            <a:spLocks/>
          </p:cNvSpPr>
          <p:nvPr/>
        </p:nvSpPr>
        <p:spPr bwMode="auto">
          <a:xfrm>
            <a:off x="1911350" y="6729413"/>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19" name="Freeform 155"/>
          <p:cNvSpPr>
            <a:spLocks/>
          </p:cNvSpPr>
          <p:nvPr/>
        </p:nvSpPr>
        <p:spPr bwMode="auto">
          <a:xfrm>
            <a:off x="1911350" y="658336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0" name="Freeform 156"/>
          <p:cNvSpPr>
            <a:spLocks/>
          </p:cNvSpPr>
          <p:nvPr/>
        </p:nvSpPr>
        <p:spPr bwMode="auto">
          <a:xfrm>
            <a:off x="1911350" y="6524625"/>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1" name="Freeform 157"/>
          <p:cNvSpPr>
            <a:spLocks/>
          </p:cNvSpPr>
          <p:nvPr/>
        </p:nvSpPr>
        <p:spPr bwMode="auto">
          <a:xfrm>
            <a:off x="1911350" y="637698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2" name="Freeform 158"/>
          <p:cNvSpPr>
            <a:spLocks/>
          </p:cNvSpPr>
          <p:nvPr/>
        </p:nvSpPr>
        <p:spPr bwMode="auto">
          <a:xfrm>
            <a:off x="1911350" y="6334125"/>
            <a:ext cx="41275" cy="42863"/>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3" name="Freeform 159"/>
          <p:cNvSpPr>
            <a:spLocks/>
          </p:cNvSpPr>
          <p:nvPr/>
        </p:nvSpPr>
        <p:spPr bwMode="auto">
          <a:xfrm>
            <a:off x="1911350" y="618648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4" name="Freeform 160"/>
          <p:cNvSpPr>
            <a:spLocks/>
          </p:cNvSpPr>
          <p:nvPr/>
        </p:nvSpPr>
        <p:spPr bwMode="auto">
          <a:xfrm>
            <a:off x="1911350" y="6142038"/>
            <a:ext cx="41275" cy="44450"/>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5" name="Freeform 161"/>
          <p:cNvSpPr>
            <a:spLocks/>
          </p:cNvSpPr>
          <p:nvPr/>
        </p:nvSpPr>
        <p:spPr bwMode="auto">
          <a:xfrm>
            <a:off x="1911350" y="5994400"/>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6" name="Freeform 162"/>
          <p:cNvSpPr>
            <a:spLocks/>
          </p:cNvSpPr>
          <p:nvPr/>
        </p:nvSpPr>
        <p:spPr bwMode="auto">
          <a:xfrm>
            <a:off x="1911350" y="5937250"/>
            <a:ext cx="41275" cy="57150"/>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7" name="Freeform 163"/>
          <p:cNvSpPr>
            <a:spLocks/>
          </p:cNvSpPr>
          <p:nvPr/>
        </p:nvSpPr>
        <p:spPr bwMode="auto">
          <a:xfrm>
            <a:off x="1911350" y="5789613"/>
            <a:ext cx="41275" cy="147637"/>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8" name="Freeform 164"/>
          <p:cNvSpPr>
            <a:spLocks/>
          </p:cNvSpPr>
          <p:nvPr/>
        </p:nvSpPr>
        <p:spPr bwMode="auto">
          <a:xfrm>
            <a:off x="1911350" y="5745163"/>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29" name="Freeform 165"/>
          <p:cNvSpPr>
            <a:spLocks/>
          </p:cNvSpPr>
          <p:nvPr/>
        </p:nvSpPr>
        <p:spPr bwMode="auto">
          <a:xfrm>
            <a:off x="1911350" y="559911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0" name="Freeform 166"/>
          <p:cNvSpPr>
            <a:spLocks/>
          </p:cNvSpPr>
          <p:nvPr/>
        </p:nvSpPr>
        <p:spPr bwMode="auto">
          <a:xfrm>
            <a:off x="1911350" y="5540375"/>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1" name="Freeform 167"/>
          <p:cNvSpPr>
            <a:spLocks/>
          </p:cNvSpPr>
          <p:nvPr/>
        </p:nvSpPr>
        <p:spPr bwMode="auto">
          <a:xfrm>
            <a:off x="1911350" y="539273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2" name="Freeform 168"/>
          <p:cNvSpPr>
            <a:spLocks/>
          </p:cNvSpPr>
          <p:nvPr/>
        </p:nvSpPr>
        <p:spPr bwMode="auto">
          <a:xfrm>
            <a:off x="1911350" y="5349875"/>
            <a:ext cx="41275" cy="42863"/>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3" name="Freeform 169"/>
          <p:cNvSpPr>
            <a:spLocks/>
          </p:cNvSpPr>
          <p:nvPr/>
        </p:nvSpPr>
        <p:spPr bwMode="auto">
          <a:xfrm>
            <a:off x="1911350" y="520223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4" name="Freeform 170"/>
          <p:cNvSpPr>
            <a:spLocks/>
          </p:cNvSpPr>
          <p:nvPr/>
        </p:nvSpPr>
        <p:spPr bwMode="auto">
          <a:xfrm>
            <a:off x="1911350" y="5159375"/>
            <a:ext cx="41275" cy="42863"/>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5" name="Freeform 171"/>
          <p:cNvSpPr>
            <a:spLocks/>
          </p:cNvSpPr>
          <p:nvPr/>
        </p:nvSpPr>
        <p:spPr bwMode="auto">
          <a:xfrm>
            <a:off x="1911350" y="5011738"/>
            <a:ext cx="41275" cy="147637"/>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6" name="Freeform 172"/>
          <p:cNvSpPr>
            <a:spLocks/>
          </p:cNvSpPr>
          <p:nvPr/>
        </p:nvSpPr>
        <p:spPr bwMode="auto">
          <a:xfrm>
            <a:off x="1911350" y="4953000"/>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7" name="Freeform 173"/>
          <p:cNvSpPr>
            <a:spLocks/>
          </p:cNvSpPr>
          <p:nvPr/>
        </p:nvSpPr>
        <p:spPr bwMode="auto">
          <a:xfrm>
            <a:off x="1911350" y="480695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8" name="Freeform 174"/>
          <p:cNvSpPr>
            <a:spLocks/>
          </p:cNvSpPr>
          <p:nvPr/>
        </p:nvSpPr>
        <p:spPr bwMode="auto">
          <a:xfrm>
            <a:off x="1911350" y="4762500"/>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39" name="Freeform 175"/>
          <p:cNvSpPr>
            <a:spLocks/>
          </p:cNvSpPr>
          <p:nvPr/>
        </p:nvSpPr>
        <p:spPr bwMode="auto">
          <a:xfrm>
            <a:off x="1911350" y="461645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0" name="Freeform 176"/>
          <p:cNvSpPr>
            <a:spLocks/>
          </p:cNvSpPr>
          <p:nvPr/>
        </p:nvSpPr>
        <p:spPr bwMode="auto">
          <a:xfrm>
            <a:off x="1911350" y="4557713"/>
            <a:ext cx="41275" cy="58737"/>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1" name="Freeform 177"/>
          <p:cNvSpPr>
            <a:spLocks/>
          </p:cNvSpPr>
          <p:nvPr/>
        </p:nvSpPr>
        <p:spPr bwMode="auto">
          <a:xfrm>
            <a:off x="1911350" y="4410075"/>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2" name="Freeform 178"/>
          <p:cNvSpPr>
            <a:spLocks/>
          </p:cNvSpPr>
          <p:nvPr/>
        </p:nvSpPr>
        <p:spPr bwMode="auto">
          <a:xfrm>
            <a:off x="1911350" y="4367213"/>
            <a:ext cx="41275"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3" name="Freeform 179"/>
          <p:cNvSpPr>
            <a:spLocks/>
          </p:cNvSpPr>
          <p:nvPr/>
        </p:nvSpPr>
        <p:spPr bwMode="auto">
          <a:xfrm>
            <a:off x="1911350" y="4219575"/>
            <a:ext cx="41275" cy="147638"/>
          </a:xfrm>
          <a:custGeom>
            <a:avLst/>
            <a:gdLst>
              <a:gd name="T0" fmla="*/ 0 w 29"/>
              <a:gd name="T1" fmla="*/ 2147483647 h 96"/>
              <a:gd name="T2" fmla="*/ 0 w 29"/>
              <a:gd name="T3" fmla="*/ 0 h 96"/>
              <a:gd name="T4" fmla="*/ 2147483647 w 29"/>
              <a:gd name="T5" fmla="*/ 0 h 96"/>
              <a:gd name="T6" fmla="*/ 2147483647 w 29"/>
              <a:gd name="T7" fmla="*/ 0 h 96"/>
              <a:gd name="T8" fmla="*/ 2147483647 w 29"/>
              <a:gd name="T9" fmla="*/ 2147483647 h 96"/>
              <a:gd name="T10" fmla="*/ 2147483647 w 29"/>
              <a:gd name="T11" fmla="*/ 2147483647 h 96"/>
              <a:gd name="T12" fmla="*/ 0 w 29"/>
              <a:gd name="T13" fmla="*/ 2147483647 h 96"/>
              <a:gd name="T14" fmla="*/ 0 60000 65536"/>
              <a:gd name="T15" fmla="*/ 0 60000 65536"/>
              <a:gd name="T16" fmla="*/ 0 60000 65536"/>
              <a:gd name="T17" fmla="*/ 0 60000 65536"/>
              <a:gd name="T18" fmla="*/ 0 60000 65536"/>
              <a:gd name="T19" fmla="*/ 0 60000 65536"/>
              <a:gd name="T20" fmla="*/ 0 60000 65536"/>
              <a:gd name="T21" fmla="*/ 0 w 29"/>
              <a:gd name="T22" fmla="*/ 0 h 96"/>
              <a:gd name="T23" fmla="*/ 29 w 2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6">
                <a:moveTo>
                  <a:pt x="0" y="96"/>
                </a:moveTo>
                <a:lnTo>
                  <a:pt x="0" y="0"/>
                </a:lnTo>
                <a:lnTo>
                  <a:pt x="20" y="0"/>
                </a:lnTo>
                <a:lnTo>
                  <a:pt x="29" y="0"/>
                </a:lnTo>
                <a:lnTo>
                  <a:pt x="29" y="96"/>
                </a:lnTo>
                <a:lnTo>
                  <a:pt x="20" y="96"/>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4" name="Freeform 180"/>
          <p:cNvSpPr>
            <a:spLocks/>
          </p:cNvSpPr>
          <p:nvPr/>
        </p:nvSpPr>
        <p:spPr bwMode="auto">
          <a:xfrm>
            <a:off x="1911350" y="4176713"/>
            <a:ext cx="41275" cy="42862"/>
          </a:xfrm>
          <a:custGeom>
            <a:avLst/>
            <a:gdLst>
              <a:gd name="T0" fmla="*/ 0 w 29"/>
              <a:gd name="T1" fmla="*/ 2147483647 h 28"/>
              <a:gd name="T2" fmla="*/ 0 w 29"/>
              <a:gd name="T3" fmla="*/ 0 h 28"/>
              <a:gd name="T4" fmla="*/ 2147483647 w 29"/>
              <a:gd name="T5" fmla="*/ 0 h 28"/>
              <a:gd name="T6" fmla="*/ 2147483647 w 29"/>
              <a:gd name="T7" fmla="*/ 0 h 28"/>
              <a:gd name="T8" fmla="*/ 2147483647 w 29"/>
              <a:gd name="T9" fmla="*/ 2147483647 h 28"/>
              <a:gd name="T10" fmla="*/ 2147483647 w 29"/>
              <a:gd name="T11" fmla="*/ 2147483647 h 28"/>
              <a:gd name="T12" fmla="*/ 0 w 29"/>
              <a:gd name="T13" fmla="*/ 2147483647 h 28"/>
              <a:gd name="T14" fmla="*/ 0 60000 65536"/>
              <a:gd name="T15" fmla="*/ 0 60000 65536"/>
              <a:gd name="T16" fmla="*/ 0 60000 65536"/>
              <a:gd name="T17" fmla="*/ 0 60000 65536"/>
              <a:gd name="T18" fmla="*/ 0 60000 65536"/>
              <a:gd name="T19" fmla="*/ 0 60000 65536"/>
              <a:gd name="T20" fmla="*/ 0 60000 65536"/>
              <a:gd name="T21" fmla="*/ 0 w 29"/>
              <a:gd name="T22" fmla="*/ 0 h 28"/>
              <a:gd name="T23" fmla="*/ 29 w 29"/>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8">
                <a:moveTo>
                  <a:pt x="0" y="28"/>
                </a:moveTo>
                <a:lnTo>
                  <a:pt x="0" y="0"/>
                </a:lnTo>
                <a:lnTo>
                  <a:pt x="20" y="0"/>
                </a:lnTo>
                <a:lnTo>
                  <a:pt x="29" y="0"/>
                </a:lnTo>
                <a:lnTo>
                  <a:pt x="29" y="28"/>
                </a:lnTo>
                <a:lnTo>
                  <a:pt x="20" y="28"/>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5" name="Freeform 181"/>
          <p:cNvSpPr>
            <a:spLocks/>
          </p:cNvSpPr>
          <p:nvPr/>
        </p:nvSpPr>
        <p:spPr bwMode="auto">
          <a:xfrm>
            <a:off x="1911350" y="4030663"/>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6" name="Freeform 182"/>
          <p:cNvSpPr>
            <a:spLocks/>
          </p:cNvSpPr>
          <p:nvPr/>
        </p:nvSpPr>
        <p:spPr bwMode="auto">
          <a:xfrm>
            <a:off x="1911350" y="3970338"/>
            <a:ext cx="41275" cy="60325"/>
          </a:xfrm>
          <a:custGeom>
            <a:avLst/>
            <a:gdLst>
              <a:gd name="T0" fmla="*/ 0 w 29"/>
              <a:gd name="T1" fmla="*/ 2147483647 h 39"/>
              <a:gd name="T2" fmla="*/ 0 w 29"/>
              <a:gd name="T3" fmla="*/ 0 h 39"/>
              <a:gd name="T4" fmla="*/ 2147483647 w 29"/>
              <a:gd name="T5" fmla="*/ 0 h 39"/>
              <a:gd name="T6" fmla="*/ 2147483647 w 29"/>
              <a:gd name="T7" fmla="*/ 0 h 39"/>
              <a:gd name="T8" fmla="*/ 2147483647 w 29"/>
              <a:gd name="T9" fmla="*/ 2147483647 h 39"/>
              <a:gd name="T10" fmla="*/ 2147483647 w 29"/>
              <a:gd name="T11" fmla="*/ 2147483647 h 39"/>
              <a:gd name="T12" fmla="*/ 0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0" y="39"/>
                </a:moveTo>
                <a:lnTo>
                  <a:pt x="0" y="0"/>
                </a:lnTo>
                <a:lnTo>
                  <a:pt x="20" y="0"/>
                </a:lnTo>
                <a:lnTo>
                  <a:pt x="29" y="0"/>
                </a:lnTo>
                <a:lnTo>
                  <a:pt x="29" y="39"/>
                </a:lnTo>
                <a:lnTo>
                  <a:pt x="20" y="39"/>
                </a:lnTo>
                <a:lnTo>
                  <a:pt x="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7" name="Freeform 183"/>
          <p:cNvSpPr>
            <a:spLocks/>
          </p:cNvSpPr>
          <p:nvPr/>
        </p:nvSpPr>
        <p:spPr bwMode="auto">
          <a:xfrm>
            <a:off x="1911350" y="3824288"/>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8" name="Freeform 184"/>
          <p:cNvSpPr>
            <a:spLocks/>
          </p:cNvSpPr>
          <p:nvPr/>
        </p:nvSpPr>
        <p:spPr bwMode="auto">
          <a:xfrm>
            <a:off x="1911350" y="3779838"/>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49" name="Freeform 185"/>
          <p:cNvSpPr>
            <a:spLocks/>
          </p:cNvSpPr>
          <p:nvPr/>
        </p:nvSpPr>
        <p:spPr bwMode="auto">
          <a:xfrm>
            <a:off x="1911350" y="3633788"/>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50" name="Freeform 186"/>
          <p:cNvSpPr>
            <a:spLocks/>
          </p:cNvSpPr>
          <p:nvPr/>
        </p:nvSpPr>
        <p:spPr bwMode="auto">
          <a:xfrm>
            <a:off x="1911350" y="3575050"/>
            <a:ext cx="41275" cy="58738"/>
          </a:xfrm>
          <a:custGeom>
            <a:avLst/>
            <a:gdLst>
              <a:gd name="T0" fmla="*/ 0 w 29"/>
              <a:gd name="T1" fmla="*/ 2147483647 h 38"/>
              <a:gd name="T2" fmla="*/ 0 w 29"/>
              <a:gd name="T3" fmla="*/ 0 h 38"/>
              <a:gd name="T4" fmla="*/ 2147483647 w 29"/>
              <a:gd name="T5" fmla="*/ 0 h 38"/>
              <a:gd name="T6" fmla="*/ 2147483647 w 29"/>
              <a:gd name="T7" fmla="*/ 0 h 38"/>
              <a:gd name="T8" fmla="*/ 2147483647 w 29"/>
              <a:gd name="T9" fmla="*/ 2147483647 h 38"/>
              <a:gd name="T10" fmla="*/ 2147483647 w 29"/>
              <a:gd name="T11" fmla="*/ 2147483647 h 38"/>
              <a:gd name="T12" fmla="*/ 0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0" y="38"/>
                </a:moveTo>
                <a:lnTo>
                  <a:pt x="0" y="0"/>
                </a:lnTo>
                <a:lnTo>
                  <a:pt x="20" y="0"/>
                </a:lnTo>
                <a:lnTo>
                  <a:pt x="29" y="0"/>
                </a:lnTo>
                <a:lnTo>
                  <a:pt x="29" y="38"/>
                </a:lnTo>
                <a:lnTo>
                  <a:pt x="20"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51" name="Freeform 187"/>
          <p:cNvSpPr>
            <a:spLocks/>
          </p:cNvSpPr>
          <p:nvPr/>
        </p:nvSpPr>
        <p:spPr bwMode="auto">
          <a:xfrm>
            <a:off x="1911350" y="342900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52" name="Freeform 188"/>
          <p:cNvSpPr>
            <a:spLocks/>
          </p:cNvSpPr>
          <p:nvPr/>
        </p:nvSpPr>
        <p:spPr bwMode="auto">
          <a:xfrm>
            <a:off x="1911350" y="3384550"/>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53" name="Freeform 189"/>
          <p:cNvSpPr>
            <a:spLocks/>
          </p:cNvSpPr>
          <p:nvPr/>
        </p:nvSpPr>
        <p:spPr bwMode="auto">
          <a:xfrm>
            <a:off x="1911350" y="323850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54" name="Freeform 190"/>
          <p:cNvSpPr>
            <a:spLocks/>
          </p:cNvSpPr>
          <p:nvPr/>
        </p:nvSpPr>
        <p:spPr bwMode="auto">
          <a:xfrm>
            <a:off x="1911350" y="3194050"/>
            <a:ext cx="41275" cy="44450"/>
          </a:xfrm>
          <a:custGeom>
            <a:avLst/>
            <a:gdLst>
              <a:gd name="T0" fmla="*/ 0 w 29"/>
              <a:gd name="T1" fmla="*/ 2147483647 h 29"/>
              <a:gd name="T2" fmla="*/ 0 w 29"/>
              <a:gd name="T3" fmla="*/ 0 h 29"/>
              <a:gd name="T4" fmla="*/ 2147483647 w 29"/>
              <a:gd name="T5" fmla="*/ 0 h 29"/>
              <a:gd name="T6" fmla="*/ 2147483647 w 29"/>
              <a:gd name="T7" fmla="*/ 0 h 29"/>
              <a:gd name="T8" fmla="*/ 2147483647 w 29"/>
              <a:gd name="T9" fmla="*/ 2147483647 h 29"/>
              <a:gd name="T10" fmla="*/ 2147483647 w 29"/>
              <a:gd name="T11" fmla="*/ 2147483647 h 29"/>
              <a:gd name="T12" fmla="*/ 0 w 29"/>
              <a:gd name="T13" fmla="*/ 2147483647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0" y="29"/>
                </a:moveTo>
                <a:lnTo>
                  <a:pt x="0" y="0"/>
                </a:lnTo>
                <a:lnTo>
                  <a:pt x="20" y="0"/>
                </a:lnTo>
                <a:lnTo>
                  <a:pt x="29" y="0"/>
                </a:lnTo>
                <a:lnTo>
                  <a:pt x="29" y="29"/>
                </a:lnTo>
                <a:lnTo>
                  <a:pt x="20" y="29"/>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55" name="Freeform 191"/>
          <p:cNvSpPr>
            <a:spLocks/>
          </p:cNvSpPr>
          <p:nvPr/>
        </p:nvSpPr>
        <p:spPr bwMode="auto">
          <a:xfrm>
            <a:off x="1911350" y="3048000"/>
            <a:ext cx="41275" cy="146050"/>
          </a:xfrm>
          <a:custGeom>
            <a:avLst/>
            <a:gdLst>
              <a:gd name="T0" fmla="*/ 0 w 29"/>
              <a:gd name="T1" fmla="*/ 2147483647 h 95"/>
              <a:gd name="T2" fmla="*/ 0 w 29"/>
              <a:gd name="T3" fmla="*/ 0 h 95"/>
              <a:gd name="T4" fmla="*/ 2147483647 w 29"/>
              <a:gd name="T5" fmla="*/ 0 h 95"/>
              <a:gd name="T6" fmla="*/ 2147483647 w 29"/>
              <a:gd name="T7" fmla="*/ 0 h 95"/>
              <a:gd name="T8" fmla="*/ 2147483647 w 29"/>
              <a:gd name="T9" fmla="*/ 2147483647 h 95"/>
              <a:gd name="T10" fmla="*/ 2147483647 w 29"/>
              <a:gd name="T11" fmla="*/ 2147483647 h 95"/>
              <a:gd name="T12" fmla="*/ 0 w 29"/>
              <a:gd name="T13" fmla="*/ 2147483647 h 95"/>
              <a:gd name="T14" fmla="*/ 0 60000 65536"/>
              <a:gd name="T15" fmla="*/ 0 60000 65536"/>
              <a:gd name="T16" fmla="*/ 0 60000 65536"/>
              <a:gd name="T17" fmla="*/ 0 60000 65536"/>
              <a:gd name="T18" fmla="*/ 0 60000 65536"/>
              <a:gd name="T19" fmla="*/ 0 60000 65536"/>
              <a:gd name="T20" fmla="*/ 0 60000 65536"/>
              <a:gd name="T21" fmla="*/ 0 w 29"/>
              <a:gd name="T22" fmla="*/ 0 h 95"/>
              <a:gd name="T23" fmla="*/ 29 w 2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95">
                <a:moveTo>
                  <a:pt x="0" y="95"/>
                </a:moveTo>
                <a:lnTo>
                  <a:pt x="0" y="0"/>
                </a:lnTo>
                <a:lnTo>
                  <a:pt x="20" y="0"/>
                </a:lnTo>
                <a:lnTo>
                  <a:pt x="29" y="0"/>
                </a:lnTo>
                <a:lnTo>
                  <a:pt x="29" y="95"/>
                </a:lnTo>
                <a:lnTo>
                  <a:pt x="20" y="95"/>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56" name="Line 192"/>
          <p:cNvSpPr>
            <a:spLocks noChangeShapeType="1"/>
          </p:cNvSpPr>
          <p:nvPr/>
        </p:nvSpPr>
        <p:spPr bwMode="auto">
          <a:xfrm>
            <a:off x="5076825" y="4030663"/>
            <a:ext cx="328613" cy="1587"/>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57" name="Line 193"/>
          <p:cNvSpPr>
            <a:spLocks noChangeShapeType="1"/>
          </p:cNvSpPr>
          <p:nvPr/>
        </p:nvSpPr>
        <p:spPr bwMode="auto">
          <a:xfrm>
            <a:off x="4992688" y="3927475"/>
            <a:ext cx="468312" cy="1588"/>
          </a:xfrm>
          <a:prstGeom prst="line">
            <a:avLst/>
          </a:prstGeom>
          <a:noFill/>
          <a:ln w="1206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58" name="Line 194"/>
          <p:cNvSpPr>
            <a:spLocks noChangeShapeType="1"/>
          </p:cNvSpPr>
          <p:nvPr/>
        </p:nvSpPr>
        <p:spPr bwMode="auto">
          <a:xfrm flipV="1">
            <a:off x="5035550" y="3678238"/>
            <a:ext cx="1588" cy="58737"/>
          </a:xfrm>
          <a:prstGeom prst="line">
            <a:avLst/>
          </a:prstGeom>
          <a:noFill/>
          <a:ln w="603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9759" name="Picture 1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4470400"/>
            <a:ext cx="38576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760" name="AutoShape 196"/>
          <p:cNvSpPr>
            <a:spLocks noChangeArrowheads="1"/>
          </p:cNvSpPr>
          <p:nvPr/>
        </p:nvSpPr>
        <p:spPr bwMode="auto">
          <a:xfrm>
            <a:off x="2132013" y="7169150"/>
            <a:ext cx="839787" cy="439738"/>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761" name="Rectangle 197"/>
          <p:cNvSpPr>
            <a:spLocks noChangeArrowheads="1"/>
          </p:cNvSpPr>
          <p:nvPr/>
        </p:nvSpPr>
        <p:spPr bwMode="auto">
          <a:xfrm>
            <a:off x="2132013" y="7388225"/>
            <a:ext cx="796925" cy="427038"/>
          </a:xfrm>
          <a:prstGeom prst="rect">
            <a:avLst/>
          </a:prstGeom>
          <a:solidFill>
            <a:srgbClr val="FFFFFF"/>
          </a:solidFill>
          <a:ln w="15875">
            <a:solidFill>
              <a:srgbClr val="FFFFFF"/>
            </a:solidFill>
            <a:miter lim="800000"/>
            <a:headEnd/>
            <a:tailEnd/>
          </a:ln>
        </p:spPr>
        <p:txBody>
          <a:bodyPr/>
          <a:lstStyle/>
          <a:p>
            <a:endParaRPr lang="en-US"/>
          </a:p>
        </p:txBody>
      </p:sp>
      <p:sp>
        <p:nvSpPr>
          <p:cNvPr id="109762" name="Rectangle 198"/>
          <p:cNvSpPr>
            <a:spLocks noChangeArrowheads="1"/>
          </p:cNvSpPr>
          <p:nvPr/>
        </p:nvSpPr>
        <p:spPr bwMode="auto">
          <a:xfrm>
            <a:off x="2132013" y="7388225"/>
            <a:ext cx="1114425" cy="498475"/>
          </a:xfrm>
          <a:prstGeom prst="rect">
            <a:avLst/>
          </a:prstGeom>
          <a:solidFill>
            <a:srgbClr val="FFFFFF"/>
          </a:solidFill>
          <a:ln w="15875">
            <a:solidFill>
              <a:srgbClr val="000000"/>
            </a:solidFill>
            <a:miter lim="800000"/>
            <a:headEnd/>
            <a:tailEnd/>
          </a:ln>
        </p:spPr>
        <p:txBody>
          <a:bodyPr/>
          <a:lstStyle/>
          <a:p>
            <a:endParaRPr lang="en-US"/>
          </a:p>
        </p:txBody>
      </p:sp>
      <p:sp>
        <p:nvSpPr>
          <p:cNvPr id="109763" name="Line 199"/>
          <p:cNvSpPr>
            <a:spLocks noChangeShapeType="1"/>
          </p:cNvSpPr>
          <p:nvPr/>
        </p:nvSpPr>
        <p:spPr bwMode="auto">
          <a:xfrm>
            <a:off x="2146300" y="7388225"/>
            <a:ext cx="838200" cy="1588"/>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64" name="Freeform 200"/>
          <p:cNvSpPr>
            <a:spLocks/>
          </p:cNvSpPr>
          <p:nvPr/>
        </p:nvSpPr>
        <p:spPr bwMode="auto">
          <a:xfrm>
            <a:off x="2971800" y="7300913"/>
            <a:ext cx="233363" cy="103187"/>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65" name="Freeform 201"/>
          <p:cNvSpPr>
            <a:spLocks/>
          </p:cNvSpPr>
          <p:nvPr/>
        </p:nvSpPr>
        <p:spPr bwMode="auto">
          <a:xfrm>
            <a:off x="2974975" y="7300913"/>
            <a:ext cx="233363" cy="87312"/>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766" name="Line 202"/>
          <p:cNvSpPr>
            <a:spLocks noChangeShapeType="1"/>
          </p:cNvSpPr>
          <p:nvPr/>
        </p:nvSpPr>
        <p:spPr bwMode="auto">
          <a:xfrm>
            <a:off x="2200275" y="7578725"/>
            <a:ext cx="9636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67" name="Line 203"/>
          <p:cNvSpPr>
            <a:spLocks noChangeShapeType="1"/>
          </p:cNvSpPr>
          <p:nvPr/>
        </p:nvSpPr>
        <p:spPr bwMode="auto">
          <a:xfrm>
            <a:off x="2200275" y="7799388"/>
            <a:ext cx="96361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68" name="Rectangle 204"/>
          <p:cNvSpPr>
            <a:spLocks noChangeArrowheads="1"/>
          </p:cNvSpPr>
          <p:nvPr/>
        </p:nvSpPr>
        <p:spPr bwMode="auto">
          <a:xfrm>
            <a:off x="2338388" y="7197725"/>
            <a:ext cx="563562"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69" name="Rectangle 206"/>
          <p:cNvSpPr>
            <a:spLocks noChangeArrowheads="1"/>
          </p:cNvSpPr>
          <p:nvPr/>
        </p:nvSpPr>
        <p:spPr bwMode="auto">
          <a:xfrm>
            <a:off x="2327275" y="7421563"/>
            <a:ext cx="6683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Jericó/Hai</a:t>
            </a:r>
            <a:endParaRPr lang="es-ES" sz="1100" baseline="-25000"/>
          </a:p>
        </p:txBody>
      </p:sp>
      <p:sp>
        <p:nvSpPr>
          <p:cNvPr id="109770" name="Rectangle 207"/>
          <p:cNvSpPr>
            <a:spLocks noChangeArrowheads="1"/>
          </p:cNvSpPr>
          <p:nvPr/>
        </p:nvSpPr>
        <p:spPr bwMode="auto">
          <a:xfrm>
            <a:off x="2185988" y="7664450"/>
            <a:ext cx="977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t>Territorio dividido</a:t>
            </a:r>
            <a:endParaRPr lang="es-ES" sz="900" baseline="-25000"/>
          </a:p>
        </p:txBody>
      </p:sp>
      <p:sp>
        <p:nvSpPr>
          <p:cNvPr id="109771" name="Rectangle 208"/>
          <p:cNvSpPr>
            <a:spLocks noChangeArrowheads="1"/>
          </p:cNvSpPr>
          <p:nvPr/>
        </p:nvSpPr>
        <p:spPr bwMode="auto">
          <a:xfrm>
            <a:off x="4705350" y="6537325"/>
            <a:ext cx="604838" cy="161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72" name="Line 209"/>
          <p:cNvSpPr>
            <a:spLocks noChangeShapeType="1"/>
          </p:cNvSpPr>
          <p:nvPr/>
        </p:nvSpPr>
        <p:spPr bwMode="auto">
          <a:xfrm>
            <a:off x="4567238" y="7110413"/>
            <a:ext cx="10604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73" name="AutoShape 210"/>
          <p:cNvSpPr>
            <a:spLocks noChangeArrowheads="1"/>
          </p:cNvSpPr>
          <p:nvPr/>
        </p:nvSpPr>
        <p:spPr bwMode="auto">
          <a:xfrm>
            <a:off x="4552950" y="6508750"/>
            <a:ext cx="825500" cy="352425"/>
          </a:xfrm>
          <a:prstGeom prst="roundRect">
            <a:avLst>
              <a:gd name="adj" fmla="val 27074"/>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774" name="Rectangle 211"/>
          <p:cNvSpPr>
            <a:spLocks noChangeArrowheads="1"/>
          </p:cNvSpPr>
          <p:nvPr/>
        </p:nvSpPr>
        <p:spPr bwMode="auto">
          <a:xfrm>
            <a:off x="4567238" y="6684963"/>
            <a:ext cx="771525" cy="338137"/>
          </a:xfrm>
          <a:prstGeom prst="rect">
            <a:avLst/>
          </a:prstGeom>
          <a:solidFill>
            <a:srgbClr val="FFFFFF"/>
          </a:solidFill>
          <a:ln w="15875">
            <a:solidFill>
              <a:srgbClr val="FFFFFF"/>
            </a:solidFill>
            <a:miter lim="800000"/>
            <a:headEnd/>
            <a:tailEnd/>
          </a:ln>
        </p:spPr>
        <p:txBody>
          <a:bodyPr/>
          <a:lstStyle/>
          <a:p>
            <a:endParaRPr lang="en-US"/>
          </a:p>
        </p:txBody>
      </p:sp>
      <p:sp>
        <p:nvSpPr>
          <p:cNvPr id="109775" name="Rectangle 212"/>
          <p:cNvSpPr>
            <a:spLocks noChangeArrowheads="1"/>
          </p:cNvSpPr>
          <p:nvPr/>
        </p:nvSpPr>
        <p:spPr bwMode="auto">
          <a:xfrm>
            <a:off x="4552950" y="6684963"/>
            <a:ext cx="1087438" cy="1217612"/>
          </a:xfrm>
          <a:prstGeom prst="rect">
            <a:avLst/>
          </a:prstGeom>
          <a:solidFill>
            <a:srgbClr val="FFFFFF"/>
          </a:solidFill>
          <a:ln w="15875">
            <a:solidFill>
              <a:srgbClr val="000000"/>
            </a:solidFill>
            <a:miter lim="800000"/>
            <a:headEnd/>
            <a:tailEnd/>
          </a:ln>
        </p:spPr>
        <p:txBody>
          <a:bodyPr/>
          <a:lstStyle/>
          <a:p>
            <a:endParaRPr lang="en-US"/>
          </a:p>
        </p:txBody>
      </p:sp>
      <p:sp>
        <p:nvSpPr>
          <p:cNvPr id="109776" name="Line 213"/>
          <p:cNvSpPr>
            <a:spLocks noChangeShapeType="1"/>
          </p:cNvSpPr>
          <p:nvPr/>
        </p:nvSpPr>
        <p:spPr bwMode="auto">
          <a:xfrm>
            <a:off x="4562475" y="6710363"/>
            <a:ext cx="82550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77" name="Freeform 214"/>
          <p:cNvSpPr>
            <a:spLocks/>
          </p:cNvSpPr>
          <p:nvPr/>
        </p:nvSpPr>
        <p:spPr bwMode="auto">
          <a:xfrm>
            <a:off x="5365750" y="6626225"/>
            <a:ext cx="233363" cy="73025"/>
          </a:xfrm>
          <a:custGeom>
            <a:avLst/>
            <a:gdLst>
              <a:gd name="T0" fmla="*/ 2147483647 w 162"/>
              <a:gd name="T1" fmla="*/ 2147483647 h 48"/>
              <a:gd name="T2" fmla="*/ 0 w 162"/>
              <a:gd name="T3" fmla="*/ 2147483647 h 48"/>
              <a:gd name="T4" fmla="*/ 0 w 162"/>
              <a:gd name="T5" fmla="*/ 0 h 48"/>
              <a:gd name="T6" fmla="*/ 2147483647 w 162"/>
              <a:gd name="T7" fmla="*/ 2147483647 h 48"/>
              <a:gd name="T8" fmla="*/ 0 60000 65536"/>
              <a:gd name="T9" fmla="*/ 0 60000 65536"/>
              <a:gd name="T10" fmla="*/ 0 60000 65536"/>
              <a:gd name="T11" fmla="*/ 0 60000 65536"/>
              <a:gd name="T12" fmla="*/ 0 w 162"/>
              <a:gd name="T13" fmla="*/ 0 h 48"/>
              <a:gd name="T14" fmla="*/ 162 w 162"/>
              <a:gd name="T15" fmla="*/ 48 h 48"/>
            </a:gdLst>
            <a:ahLst/>
            <a:cxnLst>
              <a:cxn ang="T8">
                <a:pos x="T0" y="T1"/>
              </a:cxn>
              <a:cxn ang="T9">
                <a:pos x="T2" y="T3"/>
              </a:cxn>
              <a:cxn ang="T10">
                <a:pos x="T4" y="T5"/>
              </a:cxn>
              <a:cxn ang="T11">
                <a:pos x="T6" y="T7"/>
              </a:cxn>
            </a:cxnLst>
            <a:rect l="T12" t="T13" r="T14" b="T15"/>
            <a:pathLst>
              <a:path w="162" h="48">
                <a:moveTo>
                  <a:pt x="162" y="48"/>
                </a:moveTo>
                <a:lnTo>
                  <a:pt x="0" y="48"/>
                </a:lnTo>
                <a:lnTo>
                  <a:pt x="0" y="0"/>
                </a:lnTo>
                <a:lnTo>
                  <a:pt x="162"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778" name="Line 215"/>
          <p:cNvSpPr>
            <a:spLocks noChangeShapeType="1"/>
          </p:cNvSpPr>
          <p:nvPr/>
        </p:nvSpPr>
        <p:spPr bwMode="auto">
          <a:xfrm>
            <a:off x="4635500" y="6845300"/>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79" name="Line 216"/>
          <p:cNvSpPr>
            <a:spLocks noChangeShapeType="1"/>
          </p:cNvSpPr>
          <p:nvPr/>
        </p:nvSpPr>
        <p:spPr bwMode="auto">
          <a:xfrm>
            <a:off x="4635500" y="7007225"/>
            <a:ext cx="9366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80" name="Line 217"/>
          <p:cNvSpPr>
            <a:spLocks noChangeShapeType="1"/>
          </p:cNvSpPr>
          <p:nvPr/>
        </p:nvSpPr>
        <p:spPr bwMode="auto">
          <a:xfrm>
            <a:off x="4635500" y="7183438"/>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81" name="Rectangle 218"/>
          <p:cNvSpPr>
            <a:spLocks noChangeArrowheads="1"/>
          </p:cNvSpPr>
          <p:nvPr/>
        </p:nvSpPr>
        <p:spPr bwMode="auto">
          <a:xfrm>
            <a:off x="4937125" y="685165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i="1"/>
              <a:t>Cruz</a:t>
            </a:r>
            <a:endParaRPr lang="es-ES" sz="1100" baseline="-25000"/>
          </a:p>
        </p:txBody>
      </p:sp>
      <p:sp>
        <p:nvSpPr>
          <p:cNvPr id="109782" name="Rectangle 219"/>
          <p:cNvSpPr>
            <a:spLocks noChangeArrowheads="1"/>
          </p:cNvSpPr>
          <p:nvPr/>
        </p:nvSpPr>
        <p:spPr bwMode="auto">
          <a:xfrm>
            <a:off x="4829175" y="7024688"/>
            <a:ext cx="673100" cy="147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83" name="Rectangle 220"/>
          <p:cNvSpPr>
            <a:spLocks noChangeArrowheads="1"/>
          </p:cNvSpPr>
          <p:nvPr/>
        </p:nvSpPr>
        <p:spPr bwMode="auto">
          <a:xfrm>
            <a:off x="4870450" y="7029450"/>
            <a:ext cx="4349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i="1"/>
              <a:t>Iglesia</a:t>
            </a:r>
            <a:endParaRPr lang="es-ES" sz="1100" baseline="-25000"/>
          </a:p>
        </p:txBody>
      </p:sp>
      <p:sp>
        <p:nvSpPr>
          <p:cNvPr id="109784" name="Line 221"/>
          <p:cNvSpPr>
            <a:spLocks noChangeShapeType="1"/>
          </p:cNvSpPr>
          <p:nvPr/>
        </p:nvSpPr>
        <p:spPr bwMode="auto">
          <a:xfrm>
            <a:off x="4635500" y="7345363"/>
            <a:ext cx="9366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85" name="Line 222"/>
          <p:cNvSpPr>
            <a:spLocks noChangeShapeType="1"/>
          </p:cNvSpPr>
          <p:nvPr/>
        </p:nvSpPr>
        <p:spPr bwMode="auto">
          <a:xfrm>
            <a:off x="4622800" y="7507288"/>
            <a:ext cx="9350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86" name="Line 223"/>
          <p:cNvSpPr>
            <a:spLocks noChangeShapeType="1"/>
          </p:cNvSpPr>
          <p:nvPr/>
        </p:nvSpPr>
        <p:spPr bwMode="auto">
          <a:xfrm>
            <a:off x="4622800" y="7681913"/>
            <a:ext cx="9350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87" name="Line 224"/>
          <p:cNvSpPr>
            <a:spLocks noChangeShapeType="1"/>
          </p:cNvSpPr>
          <p:nvPr/>
        </p:nvSpPr>
        <p:spPr bwMode="auto">
          <a:xfrm>
            <a:off x="4608513" y="7843838"/>
            <a:ext cx="9493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788" name="Rectangle 225"/>
          <p:cNvSpPr>
            <a:spLocks noChangeArrowheads="1"/>
          </p:cNvSpPr>
          <p:nvPr/>
        </p:nvSpPr>
        <p:spPr bwMode="auto">
          <a:xfrm>
            <a:off x="4856163" y="7227888"/>
            <a:ext cx="688975"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89" name="Rectangle 226"/>
          <p:cNvSpPr>
            <a:spLocks noChangeArrowheads="1"/>
          </p:cNvSpPr>
          <p:nvPr/>
        </p:nvSpPr>
        <p:spPr bwMode="auto">
          <a:xfrm>
            <a:off x="4729163" y="7188200"/>
            <a:ext cx="738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Evangelios</a:t>
            </a:r>
            <a:endParaRPr lang="es-ES" sz="1100" baseline="-25000"/>
          </a:p>
        </p:txBody>
      </p:sp>
      <p:sp>
        <p:nvSpPr>
          <p:cNvPr id="109790" name="Rectangle 227"/>
          <p:cNvSpPr>
            <a:spLocks noChangeArrowheads="1"/>
          </p:cNvSpPr>
          <p:nvPr/>
        </p:nvSpPr>
        <p:spPr bwMode="auto">
          <a:xfrm>
            <a:off x="4846638" y="7346950"/>
            <a:ext cx="504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Hechos</a:t>
            </a:r>
            <a:endParaRPr lang="es-ES" sz="1100" baseline="-25000"/>
          </a:p>
        </p:txBody>
      </p:sp>
      <p:sp>
        <p:nvSpPr>
          <p:cNvPr id="109791" name="Rectangle 228"/>
          <p:cNvSpPr>
            <a:spLocks noChangeArrowheads="1"/>
          </p:cNvSpPr>
          <p:nvPr/>
        </p:nvSpPr>
        <p:spPr bwMode="auto">
          <a:xfrm>
            <a:off x="4829175" y="7550150"/>
            <a:ext cx="742950"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92" name="Rectangle 229"/>
          <p:cNvSpPr>
            <a:spLocks noChangeArrowheads="1"/>
          </p:cNvSpPr>
          <p:nvPr/>
        </p:nvSpPr>
        <p:spPr bwMode="auto">
          <a:xfrm>
            <a:off x="4792663" y="7524750"/>
            <a:ext cx="6207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Epístolas</a:t>
            </a:r>
            <a:endParaRPr lang="es-ES" sz="1100" baseline="-25000"/>
          </a:p>
        </p:txBody>
      </p:sp>
      <p:sp>
        <p:nvSpPr>
          <p:cNvPr id="109793" name="Rectangle 230"/>
          <p:cNvSpPr>
            <a:spLocks noChangeArrowheads="1"/>
          </p:cNvSpPr>
          <p:nvPr/>
        </p:nvSpPr>
        <p:spPr bwMode="auto">
          <a:xfrm>
            <a:off x="4773613" y="7712075"/>
            <a:ext cx="687387" cy="103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94" name="Rectangle 231"/>
          <p:cNvSpPr>
            <a:spLocks noChangeArrowheads="1"/>
          </p:cNvSpPr>
          <p:nvPr/>
        </p:nvSpPr>
        <p:spPr bwMode="auto">
          <a:xfrm>
            <a:off x="4703763" y="7681913"/>
            <a:ext cx="784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Apocalipsis</a:t>
            </a:r>
            <a:endParaRPr lang="es-ES" sz="1100" baseline="-25000"/>
          </a:p>
        </p:txBody>
      </p:sp>
      <p:sp>
        <p:nvSpPr>
          <p:cNvPr id="109795" name="Rectangle 232"/>
          <p:cNvSpPr>
            <a:spLocks noChangeArrowheads="1"/>
          </p:cNvSpPr>
          <p:nvPr/>
        </p:nvSpPr>
        <p:spPr bwMode="auto">
          <a:xfrm>
            <a:off x="4705350" y="1257300"/>
            <a:ext cx="590550"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796" name="AutoShape 233"/>
          <p:cNvSpPr>
            <a:spLocks noChangeArrowheads="1"/>
          </p:cNvSpPr>
          <p:nvPr/>
        </p:nvSpPr>
        <p:spPr bwMode="auto">
          <a:xfrm>
            <a:off x="4552950" y="1214438"/>
            <a:ext cx="839788" cy="439737"/>
          </a:xfrm>
          <a:prstGeom prst="roundRect">
            <a:avLst>
              <a:gd name="adj" fmla="val 23250"/>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797" name="Rectangle 234"/>
          <p:cNvSpPr>
            <a:spLocks noChangeArrowheads="1"/>
          </p:cNvSpPr>
          <p:nvPr/>
        </p:nvSpPr>
        <p:spPr bwMode="auto">
          <a:xfrm>
            <a:off x="4552950" y="1433513"/>
            <a:ext cx="785813" cy="425450"/>
          </a:xfrm>
          <a:prstGeom prst="rect">
            <a:avLst/>
          </a:prstGeom>
          <a:solidFill>
            <a:srgbClr val="FFFFFF"/>
          </a:solidFill>
          <a:ln w="15875">
            <a:solidFill>
              <a:srgbClr val="FFFFFF"/>
            </a:solidFill>
            <a:miter lim="800000"/>
            <a:headEnd/>
            <a:tailEnd/>
          </a:ln>
        </p:spPr>
        <p:txBody>
          <a:bodyPr/>
          <a:lstStyle/>
          <a:p>
            <a:endParaRPr lang="en-US"/>
          </a:p>
        </p:txBody>
      </p:sp>
      <p:sp>
        <p:nvSpPr>
          <p:cNvPr id="109798" name="Rectangle 235"/>
          <p:cNvSpPr>
            <a:spLocks noChangeArrowheads="1"/>
          </p:cNvSpPr>
          <p:nvPr/>
        </p:nvSpPr>
        <p:spPr bwMode="auto">
          <a:xfrm>
            <a:off x="4552950" y="1433513"/>
            <a:ext cx="1101725" cy="498475"/>
          </a:xfrm>
          <a:prstGeom prst="rect">
            <a:avLst/>
          </a:prstGeom>
          <a:solidFill>
            <a:srgbClr val="FFFFFF"/>
          </a:solidFill>
          <a:ln w="15875">
            <a:solidFill>
              <a:srgbClr val="000000"/>
            </a:solidFill>
            <a:miter lim="800000"/>
            <a:headEnd/>
            <a:tailEnd/>
          </a:ln>
        </p:spPr>
        <p:txBody>
          <a:bodyPr/>
          <a:lstStyle/>
          <a:p>
            <a:endParaRPr lang="en-US"/>
          </a:p>
        </p:txBody>
      </p:sp>
      <p:sp>
        <p:nvSpPr>
          <p:cNvPr id="109799" name="Line 236"/>
          <p:cNvSpPr>
            <a:spLocks noChangeShapeType="1"/>
          </p:cNvSpPr>
          <p:nvPr/>
        </p:nvSpPr>
        <p:spPr bwMode="auto">
          <a:xfrm>
            <a:off x="4567238" y="1439863"/>
            <a:ext cx="825500"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00" name="Freeform 237"/>
          <p:cNvSpPr>
            <a:spLocks/>
          </p:cNvSpPr>
          <p:nvPr/>
        </p:nvSpPr>
        <p:spPr bwMode="auto">
          <a:xfrm>
            <a:off x="5378450" y="1344613"/>
            <a:ext cx="233363" cy="103187"/>
          </a:xfrm>
          <a:custGeom>
            <a:avLst/>
            <a:gdLst>
              <a:gd name="T0" fmla="*/ 2147483647 w 162"/>
              <a:gd name="T1" fmla="*/ 2147483647 h 67"/>
              <a:gd name="T2" fmla="*/ 0 w 162"/>
              <a:gd name="T3" fmla="*/ 2147483647 h 67"/>
              <a:gd name="T4" fmla="*/ 0 w 162"/>
              <a:gd name="T5" fmla="*/ 0 h 67"/>
              <a:gd name="T6" fmla="*/ 2147483647 w 162"/>
              <a:gd name="T7" fmla="*/ 2147483647 h 67"/>
              <a:gd name="T8" fmla="*/ 0 60000 65536"/>
              <a:gd name="T9" fmla="*/ 0 60000 65536"/>
              <a:gd name="T10" fmla="*/ 0 60000 65536"/>
              <a:gd name="T11" fmla="*/ 0 60000 65536"/>
              <a:gd name="T12" fmla="*/ 0 w 162"/>
              <a:gd name="T13" fmla="*/ 0 h 67"/>
              <a:gd name="T14" fmla="*/ 162 w 162"/>
              <a:gd name="T15" fmla="*/ 67 h 67"/>
            </a:gdLst>
            <a:ahLst/>
            <a:cxnLst>
              <a:cxn ang="T8">
                <a:pos x="T0" y="T1"/>
              </a:cxn>
              <a:cxn ang="T9">
                <a:pos x="T2" y="T3"/>
              </a:cxn>
              <a:cxn ang="T10">
                <a:pos x="T4" y="T5"/>
              </a:cxn>
              <a:cxn ang="T11">
                <a:pos x="T6" y="T7"/>
              </a:cxn>
            </a:cxnLst>
            <a:rect l="T12" t="T13" r="T14" b="T15"/>
            <a:pathLst>
              <a:path w="162" h="67">
                <a:moveTo>
                  <a:pt x="162" y="67"/>
                </a:moveTo>
                <a:lnTo>
                  <a:pt x="0" y="67"/>
                </a:lnTo>
                <a:lnTo>
                  <a:pt x="0" y="0"/>
                </a:lnTo>
                <a:lnTo>
                  <a:pt x="16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01" name="Freeform 238"/>
          <p:cNvSpPr>
            <a:spLocks/>
          </p:cNvSpPr>
          <p:nvPr/>
        </p:nvSpPr>
        <p:spPr bwMode="auto">
          <a:xfrm>
            <a:off x="5389563" y="1344613"/>
            <a:ext cx="233362" cy="88900"/>
          </a:xfrm>
          <a:custGeom>
            <a:avLst/>
            <a:gdLst>
              <a:gd name="T0" fmla="*/ 2147483647 w 162"/>
              <a:gd name="T1" fmla="*/ 2147483647 h 58"/>
              <a:gd name="T2" fmla="*/ 0 w 162"/>
              <a:gd name="T3" fmla="*/ 2147483647 h 58"/>
              <a:gd name="T4" fmla="*/ 0 w 162"/>
              <a:gd name="T5" fmla="*/ 0 h 58"/>
              <a:gd name="T6" fmla="*/ 0 60000 65536"/>
              <a:gd name="T7" fmla="*/ 0 60000 65536"/>
              <a:gd name="T8" fmla="*/ 0 60000 65536"/>
              <a:gd name="T9" fmla="*/ 0 w 162"/>
              <a:gd name="T10" fmla="*/ 0 h 58"/>
              <a:gd name="T11" fmla="*/ 162 w 162"/>
              <a:gd name="T12" fmla="*/ 58 h 58"/>
            </a:gdLst>
            <a:ahLst/>
            <a:cxnLst>
              <a:cxn ang="T6">
                <a:pos x="T0" y="T1"/>
              </a:cxn>
              <a:cxn ang="T7">
                <a:pos x="T2" y="T3"/>
              </a:cxn>
              <a:cxn ang="T8">
                <a:pos x="T4" y="T5"/>
              </a:cxn>
            </a:cxnLst>
            <a:rect l="T9" t="T10" r="T11" b="T12"/>
            <a:pathLst>
              <a:path w="162" h="58">
                <a:moveTo>
                  <a:pt x="162" y="58"/>
                </a:moveTo>
                <a:lnTo>
                  <a:pt x="0" y="5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02" name="Line 239"/>
          <p:cNvSpPr>
            <a:spLocks noChangeShapeType="1"/>
          </p:cNvSpPr>
          <p:nvPr/>
        </p:nvSpPr>
        <p:spPr bwMode="auto">
          <a:xfrm>
            <a:off x="4622800" y="1624013"/>
            <a:ext cx="9493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03" name="Line 240"/>
          <p:cNvSpPr>
            <a:spLocks noChangeShapeType="1"/>
          </p:cNvSpPr>
          <p:nvPr/>
        </p:nvSpPr>
        <p:spPr bwMode="auto">
          <a:xfrm>
            <a:off x="4622800" y="1844675"/>
            <a:ext cx="9493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04" name="Rectangle 241"/>
          <p:cNvSpPr>
            <a:spLocks noChangeArrowheads="1"/>
          </p:cNvSpPr>
          <p:nvPr/>
        </p:nvSpPr>
        <p:spPr bwMode="auto">
          <a:xfrm>
            <a:off x="4854575" y="1465263"/>
            <a:ext cx="473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Jueces</a:t>
            </a:r>
            <a:endParaRPr lang="es-ES" sz="1100" b="1" baseline="-25000"/>
          </a:p>
        </p:txBody>
      </p:sp>
      <p:sp>
        <p:nvSpPr>
          <p:cNvPr id="109805" name="Rectangle 242"/>
          <p:cNvSpPr>
            <a:spLocks noChangeArrowheads="1"/>
          </p:cNvSpPr>
          <p:nvPr/>
        </p:nvSpPr>
        <p:spPr bwMode="auto">
          <a:xfrm>
            <a:off x="4976813" y="1687513"/>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350</a:t>
            </a:r>
            <a:endParaRPr lang="es-ES" sz="1100" baseline="-25000"/>
          </a:p>
        </p:txBody>
      </p:sp>
      <p:sp>
        <p:nvSpPr>
          <p:cNvPr id="109806" name="Line 243"/>
          <p:cNvSpPr>
            <a:spLocks noChangeShapeType="1"/>
          </p:cNvSpPr>
          <p:nvPr/>
        </p:nvSpPr>
        <p:spPr bwMode="auto">
          <a:xfrm>
            <a:off x="4567238" y="2239963"/>
            <a:ext cx="838200" cy="1587"/>
          </a:xfrm>
          <a:prstGeom prst="line">
            <a:avLst/>
          </a:prstGeom>
          <a:noFill/>
          <a:ln w="158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07" name="Rectangle 244"/>
          <p:cNvSpPr>
            <a:spLocks noChangeArrowheads="1"/>
          </p:cNvSpPr>
          <p:nvPr/>
        </p:nvSpPr>
        <p:spPr bwMode="auto">
          <a:xfrm>
            <a:off x="4548188" y="2284413"/>
            <a:ext cx="1128712" cy="1920875"/>
          </a:xfrm>
          <a:prstGeom prst="rect">
            <a:avLst/>
          </a:prstGeom>
          <a:solidFill>
            <a:srgbClr val="FFFFFF"/>
          </a:solidFill>
          <a:ln w="15875">
            <a:solidFill>
              <a:srgbClr val="000000"/>
            </a:solidFill>
            <a:miter lim="800000"/>
            <a:headEnd/>
            <a:tailEnd/>
          </a:ln>
        </p:spPr>
        <p:txBody>
          <a:bodyPr lIns="86173" tIns="43087" rIns="86173" bIns="43087"/>
          <a:lstStyle/>
          <a:p>
            <a:pPr algn="ctr" defTabSz="862013"/>
            <a:endParaRPr lang="es-ES" sz="1100"/>
          </a:p>
        </p:txBody>
      </p:sp>
      <p:sp>
        <p:nvSpPr>
          <p:cNvPr id="109808" name="AutoShape 245"/>
          <p:cNvSpPr>
            <a:spLocks noChangeArrowheads="1"/>
          </p:cNvSpPr>
          <p:nvPr/>
        </p:nvSpPr>
        <p:spPr bwMode="auto">
          <a:xfrm>
            <a:off x="4540250" y="2035175"/>
            <a:ext cx="852488" cy="314325"/>
          </a:xfrm>
          <a:prstGeom prst="roundRect">
            <a:avLst>
              <a:gd name="adj" fmla="val 25907"/>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09" name="Freeform 246"/>
          <p:cNvSpPr>
            <a:spLocks/>
          </p:cNvSpPr>
          <p:nvPr/>
        </p:nvSpPr>
        <p:spPr bwMode="auto">
          <a:xfrm>
            <a:off x="5392738" y="2197100"/>
            <a:ext cx="234950" cy="101600"/>
          </a:xfrm>
          <a:custGeom>
            <a:avLst/>
            <a:gdLst>
              <a:gd name="T0" fmla="*/ 2147483647 w 162"/>
              <a:gd name="T1" fmla="*/ 2147483647 h 66"/>
              <a:gd name="T2" fmla="*/ 0 w 162"/>
              <a:gd name="T3" fmla="*/ 2147483647 h 66"/>
              <a:gd name="T4" fmla="*/ 0 w 162"/>
              <a:gd name="T5" fmla="*/ 0 h 66"/>
              <a:gd name="T6" fmla="*/ 2147483647 w 162"/>
              <a:gd name="T7" fmla="*/ 2147483647 h 66"/>
              <a:gd name="T8" fmla="*/ 0 60000 65536"/>
              <a:gd name="T9" fmla="*/ 0 60000 65536"/>
              <a:gd name="T10" fmla="*/ 0 60000 65536"/>
              <a:gd name="T11" fmla="*/ 0 60000 65536"/>
              <a:gd name="T12" fmla="*/ 0 w 162"/>
              <a:gd name="T13" fmla="*/ 0 h 66"/>
              <a:gd name="T14" fmla="*/ 162 w 162"/>
              <a:gd name="T15" fmla="*/ 66 h 66"/>
            </a:gdLst>
            <a:ahLst/>
            <a:cxnLst>
              <a:cxn ang="T8">
                <a:pos x="T0" y="T1"/>
              </a:cxn>
              <a:cxn ang="T9">
                <a:pos x="T2" y="T3"/>
              </a:cxn>
              <a:cxn ang="T10">
                <a:pos x="T4" y="T5"/>
              </a:cxn>
              <a:cxn ang="T11">
                <a:pos x="T6" y="T7"/>
              </a:cxn>
            </a:cxnLst>
            <a:rect l="T12" t="T13" r="T14" b="T15"/>
            <a:pathLst>
              <a:path w="162" h="66">
                <a:moveTo>
                  <a:pt x="162" y="66"/>
                </a:moveTo>
                <a:lnTo>
                  <a:pt x="0" y="66"/>
                </a:lnTo>
                <a:lnTo>
                  <a:pt x="0" y="0"/>
                </a:lnTo>
                <a:lnTo>
                  <a:pt x="16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10" name="Freeform 247"/>
          <p:cNvSpPr>
            <a:spLocks/>
          </p:cNvSpPr>
          <p:nvPr/>
        </p:nvSpPr>
        <p:spPr bwMode="auto">
          <a:xfrm>
            <a:off x="5389563" y="2197100"/>
            <a:ext cx="234950" cy="87313"/>
          </a:xfrm>
          <a:custGeom>
            <a:avLst/>
            <a:gdLst>
              <a:gd name="T0" fmla="*/ 2147483647 w 162"/>
              <a:gd name="T1" fmla="*/ 2147483647 h 57"/>
              <a:gd name="T2" fmla="*/ 0 w 162"/>
              <a:gd name="T3" fmla="*/ 2147483647 h 57"/>
              <a:gd name="T4" fmla="*/ 0 w 162"/>
              <a:gd name="T5" fmla="*/ 0 h 57"/>
              <a:gd name="T6" fmla="*/ 0 60000 65536"/>
              <a:gd name="T7" fmla="*/ 0 60000 65536"/>
              <a:gd name="T8" fmla="*/ 0 60000 65536"/>
              <a:gd name="T9" fmla="*/ 0 w 162"/>
              <a:gd name="T10" fmla="*/ 0 h 57"/>
              <a:gd name="T11" fmla="*/ 162 w 162"/>
              <a:gd name="T12" fmla="*/ 57 h 57"/>
            </a:gdLst>
            <a:ahLst/>
            <a:cxnLst>
              <a:cxn ang="T6">
                <a:pos x="T0" y="T1"/>
              </a:cxn>
              <a:cxn ang="T7">
                <a:pos x="T2" y="T3"/>
              </a:cxn>
              <a:cxn ang="T8">
                <a:pos x="T4" y="T5"/>
              </a:cxn>
            </a:cxnLst>
            <a:rect l="T9" t="T10" r="T11" b="T12"/>
            <a:pathLst>
              <a:path w="162" h="57">
                <a:moveTo>
                  <a:pt x="162" y="57"/>
                </a:moveTo>
                <a:lnTo>
                  <a:pt x="0" y="5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11" name="Line 248"/>
          <p:cNvSpPr>
            <a:spLocks noChangeShapeType="1"/>
          </p:cNvSpPr>
          <p:nvPr/>
        </p:nvSpPr>
        <p:spPr bwMode="auto">
          <a:xfrm>
            <a:off x="4627563" y="2424113"/>
            <a:ext cx="96361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12" name="Line 249"/>
          <p:cNvSpPr>
            <a:spLocks noChangeShapeType="1"/>
          </p:cNvSpPr>
          <p:nvPr/>
        </p:nvSpPr>
        <p:spPr bwMode="auto">
          <a:xfrm>
            <a:off x="4622800" y="2636838"/>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13" name="Line 250"/>
          <p:cNvSpPr>
            <a:spLocks noChangeShapeType="1"/>
          </p:cNvSpPr>
          <p:nvPr/>
        </p:nvSpPr>
        <p:spPr bwMode="auto">
          <a:xfrm>
            <a:off x="4622800" y="2841625"/>
            <a:ext cx="9620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14" name="Line 251"/>
          <p:cNvSpPr>
            <a:spLocks noChangeShapeType="1"/>
          </p:cNvSpPr>
          <p:nvPr/>
        </p:nvSpPr>
        <p:spPr bwMode="auto">
          <a:xfrm>
            <a:off x="4622800" y="3048000"/>
            <a:ext cx="96202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15" name="Line 252"/>
          <p:cNvSpPr>
            <a:spLocks noChangeShapeType="1"/>
          </p:cNvSpPr>
          <p:nvPr/>
        </p:nvSpPr>
        <p:spPr bwMode="auto">
          <a:xfrm>
            <a:off x="4622800" y="3238500"/>
            <a:ext cx="97631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16" name="Line 253"/>
          <p:cNvSpPr>
            <a:spLocks noChangeShapeType="1"/>
          </p:cNvSpPr>
          <p:nvPr/>
        </p:nvSpPr>
        <p:spPr bwMode="auto">
          <a:xfrm>
            <a:off x="4622800" y="3649663"/>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17" name="Rectangle 254"/>
          <p:cNvSpPr>
            <a:spLocks noChangeArrowheads="1"/>
          </p:cNvSpPr>
          <p:nvPr/>
        </p:nvSpPr>
        <p:spPr bwMode="auto">
          <a:xfrm>
            <a:off x="4719638" y="2078038"/>
            <a:ext cx="576262"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18" name="Rectangle 255"/>
          <p:cNvSpPr>
            <a:spLocks noChangeArrowheads="1"/>
          </p:cNvSpPr>
          <p:nvPr/>
        </p:nvSpPr>
        <p:spPr bwMode="auto">
          <a:xfrm>
            <a:off x="4629150" y="2087563"/>
            <a:ext cx="660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REALEZA</a:t>
            </a:r>
            <a:endParaRPr lang="es-ES" sz="1100" baseline="-25000"/>
          </a:p>
        </p:txBody>
      </p:sp>
      <p:sp>
        <p:nvSpPr>
          <p:cNvPr id="109819" name="Rectangle 256"/>
          <p:cNvSpPr>
            <a:spLocks noChangeArrowheads="1"/>
          </p:cNvSpPr>
          <p:nvPr/>
        </p:nvSpPr>
        <p:spPr bwMode="auto">
          <a:xfrm>
            <a:off x="4602163" y="2473325"/>
            <a:ext cx="992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 ••• División ••• </a:t>
            </a:r>
            <a:endParaRPr lang="es-ES" sz="1100" b="1" baseline="-25000"/>
          </a:p>
        </p:txBody>
      </p:sp>
      <p:sp>
        <p:nvSpPr>
          <p:cNvPr id="109820" name="Rectangle 257"/>
          <p:cNvSpPr>
            <a:spLocks noChangeArrowheads="1"/>
          </p:cNvSpPr>
          <p:nvPr/>
        </p:nvSpPr>
        <p:spPr bwMode="auto">
          <a:xfrm>
            <a:off x="4567238" y="2914650"/>
            <a:ext cx="1044575"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21" name="Rectangle 258"/>
          <p:cNvSpPr>
            <a:spLocks noChangeArrowheads="1"/>
          </p:cNvSpPr>
          <p:nvPr/>
        </p:nvSpPr>
        <p:spPr bwMode="auto">
          <a:xfrm>
            <a:off x="4665663" y="2882900"/>
            <a:ext cx="8461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Israel    Judá</a:t>
            </a:r>
            <a:endParaRPr lang="es-ES" sz="1100" b="1" baseline="-25000"/>
          </a:p>
        </p:txBody>
      </p:sp>
      <p:sp>
        <p:nvSpPr>
          <p:cNvPr id="109822" name="Rectangle 259"/>
          <p:cNvSpPr>
            <a:spLocks noChangeArrowheads="1"/>
          </p:cNvSpPr>
          <p:nvPr/>
        </p:nvSpPr>
        <p:spPr bwMode="auto">
          <a:xfrm>
            <a:off x="4752975" y="3070225"/>
            <a:ext cx="660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10           2</a:t>
            </a:r>
            <a:endParaRPr lang="es-ES" sz="1100" b="1" baseline="-25000"/>
          </a:p>
        </p:txBody>
      </p:sp>
      <p:sp>
        <p:nvSpPr>
          <p:cNvPr id="109823" name="Rectangle 260"/>
          <p:cNvSpPr>
            <a:spLocks noChangeArrowheads="1"/>
          </p:cNvSpPr>
          <p:nvPr/>
        </p:nvSpPr>
        <p:spPr bwMode="auto">
          <a:xfrm>
            <a:off x="4697413" y="3481388"/>
            <a:ext cx="7762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 20-J    20-R</a:t>
            </a:r>
            <a:endParaRPr lang="es-ES" sz="1100" b="1" baseline="-25000"/>
          </a:p>
        </p:txBody>
      </p:sp>
      <p:sp>
        <p:nvSpPr>
          <p:cNvPr id="109824" name="Rectangle 261"/>
          <p:cNvSpPr>
            <a:spLocks noChangeArrowheads="1"/>
          </p:cNvSpPr>
          <p:nvPr/>
        </p:nvSpPr>
        <p:spPr bwMode="auto">
          <a:xfrm>
            <a:off x="4691063" y="3736975"/>
            <a:ext cx="854075" cy="115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25" name="Rectangle 262"/>
          <p:cNvSpPr>
            <a:spLocks noChangeArrowheads="1"/>
          </p:cNvSpPr>
          <p:nvPr/>
        </p:nvSpPr>
        <p:spPr bwMode="auto">
          <a:xfrm>
            <a:off x="4694238" y="3690938"/>
            <a:ext cx="738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 200      350</a:t>
            </a:r>
            <a:endParaRPr lang="es-ES" sz="1100" b="1" baseline="-25000"/>
          </a:p>
        </p:txBody>
      </p:sp>
      <p:sp>
        <p:nvSpPr>
          <p:cNvPr id="109826" name="Rectangle 263"/>
          <p:cNvSpPr>
            <a:spLocks noChangeArrowheads="1"/>
          </p:cNvSpPr>
          <p:nvPr/>
        </p:nvSpPr>
        <p:spPr bwMode="auto">
          <a:xfrm>
            <a:off x="4622800" y="3927475"/>
            <a:ext cx="1031875" cy="117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27" name="Rectangle 264"/>
          <p:cNvSpPr>
            <a:spLocks noChangeArrowheads="1"/>
          </p:cNvSpPr>
          <p:nvPr/>
        </p:nvSpPr>
        <p:spPr bwMode="auto">
          <a:xfrm>
            <a:off x="4708525" y="3908425"/>
            <a:ext cx="927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900" b="1"/>
              <a:t>Asiria   Babilonia</a:t>
            </a:r>
            <a:endParaRPr lang="es-ES" sz="900" b="1" baseline="-25000"/>
          </a:p>
        </p:txBody>
      </p:sp>
      <p:sp>
        <p:nvSpPr>
          <p:cNvPr id="109828" name="Line 265"/>
          <p:cNvSpPr>
            <a:spLocks noChangeShapeType="1"/>
          </p:cNvSpPr>
          <p:nvPr/>
        </p:nvSpPr>
        <p:spPr bwMode="auto">
          <a:xfrm>
            <a:off x="4622800" y="3852863"/>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29" name="Rectangle 266"/>
          <p:cNvSpPr>
            <a:spLocks noChangeArrowheads="1"/>
          </p:cNvSpPr>
          <p:nvPr/>
        </p:nvSpPr>
        <p:spPr bwMode="auto">
          <a:xfrm>
            <a:off x="4603750" y="2678113"/>
            <a:ext cx="9001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862013"/>
            <a:r>
              <a:rPr lang="es-ES" sz="1100" b="1"/>
              <a:t>Norte     Sur</a:t>
            </a:r>
            <a:endParaRPr lang="es-ES" sz="1100" b="1" baseline="-25000"/>
          </a:p>
        </p:txBody>
      </p:sp>
      <p:sp>
        <p:nvSpPr>
          <p:cNvPr id="109830" name="Line 267"/>
          <p:cNvSpPr>
            <a:spLocks noChangeShapeType="1"/>
          </p:cNvSpPr>
          <p:nvPr/>
        </p:nvSpPr>
        <p:spPr bwMode="auto">
          <a:xfrm>
            <a:off x="4622800" y="4059238"/>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31" name="Rectangle 268"/>
          <p:cNvSpPr>
            <a:spLocks noChangeArrowheads="1"/>
          </p:cNvSpPr>
          <p:nvPr/>
        </p:nvSpPr>
        <p:spPr bwMode="auto">
          <a:xfrm>
            <a:off x="4676775" y="3297238"/>
            <a:ext cx="922338" cy="131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32" name="Line 269"/>
          <p:cNvSpPr>
            <a:spLocks noChangeShapeType="1"/>
          </p:cNvSpPr>
          <p:nvPr/>
        </p:nvSpPr>
        <p:spPr bwMode="auto">
          <a:xfrm>
            <a:off x="4856163" y="3443288"/>
            <a:ext cx="3857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33" name="Line 270"/>
          <p:cNvSpPr>
            <a:spLocks noChangeShapeType="1"/>
          </p:cNvSpPr>
          <p:nvPr/>
        </p:nvSpPr>
        <p:spPr bwMode="auto">
          <a:xfrm>
            <a:off x="4711700" y="2328863"/>
            <a:ext cx="838200" cy="1587"/>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34" name="Line 271"/>
          <p:cNvSpPr>
            <a:spLocks noChangeShapeType="1"/>
          </p:cNvSpPr>
          <p:nvPr/>
        </p:nvSpPr>
        <p:spPr bwMode="auto">
          <a:xfrm>
            <a:off x="5035550" y="3649663"/>
            <a:ext cx="3857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35" name="Rectangle 272"/>
          <p:cNvSpPr>
            <a:spLocks noChangeArrowheads="1"/>
          </p:cNvSpPr>
          <p:nvPr/>
        </p:nvSpPr>
        <p:spPr bwMode="auto">
          <a:xfrm>
            <a:off x="5749925" y="1658938"/>
            <a:ext cx="606425"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36" name="Rectangle 273"/>
          <p:cNvSpPr>
            <a:spLocks noChangeArrowheads="1"/>
          </p:cNvSpPr>
          <p:nvPr/>
        </p:nvSpPr>
        <p:spPr bwMode="auto">
          <a:xfrm>
            <a:off x="4203700" y="5838825"/>
            <a:ext cx="220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2600" b="1"/>
              <a:t>S</a:t>
            </a:r>
            <a:endParaRPr lang="es-ES" sz="2600" baseline="-25000"/>
          </a:p>
        </p:txBody>
      </p:sp>
      <p:sp>
        <p:nvSpPr>
          <p:cNvPr id="109837" name="Rectangle 274"/>
          <p:cNvSpPr>
            <a:spLocks noChangeArrowheads="1"/>
          </p:cNvSpPr>
          <p:nvPr/>
        </p:nvSpPr>
        <p:spPr bwMode="auto">
          <a:xfrm>
            <a:off x="4219575" y="69834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2600" b="1"/>
              <a:t>J</a:t>
            </a:r>
            <a:endParaRPr lang="es-ES" sz="2600" baseline="-25000"/>
          </a:p>
        </p:txBody>
      </p:sp>
      <p:sp>
        <p:nvSpPr>
          <p:cNvPr id="109838" name="Rectangle 275"/>
          <p:cNvSpPr>
            <a:spLocks noChangeArrowheads="1"/>
          </p:cNvSpPr>
          <p:nvPr/>
        </p:nvSpPr>
        <p:spPr bwMode="auto">
          <a:xfrm>
            <a:off x="1806575" y="1863725"/>
            <a:ext cx="2476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2700" b="1">
                <a:latin typeface="Times" charset="0"/>
              </a:rPr>
              <a:t>C</a:t>
            </a:r>
            <a:endParaRPr lang="es-ES" sz="1100" baseline="-25000">
              <a:latin typeface="Times" charset="0"/>
            </a:endParaRPr>
          </a:p>
        </p:txBody>
      </p:sp>
      <p:sp>
        <p:nvSpPr>
          <p:cNvPr id="109839" name="Line 276"/>
          <p:cNvSpPr>
            <a:spLocks noChangeShapeType="1"/>
          </p:cNvSpPr>
          <p:nvPr/>
        </p:nvSpPr>
        <p:spPr bwMode="auto">
          <a:xfrm>
            <a:off x="2173288" y="3736975"/>
            <a:ext cx="10445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40" name="AutoShape 277"/>
          <p:cNvSpPr>
            <a:spLocks noChangeArrowheads="1"/>
          </p:cNvSpPr>
          <p:nvPr/>
        </p:nvSpPr>
        <p:spPr bwMode="auto">
          <a:xfrm>
            <a:off x="2159000" y="2928938"/>
            <a:ext cx="812800" cy="484187"/>
          </a:xfrm>
          <a:prstGeom prst="roundRect">
            <a:avLst>
              <a:gd name="adj" fmla="val 21111"/>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41" name="Rectangle 278"/>
          <p:cNvSpPr>
            <a:spLocks noChangeArrowheads="1"/>
          </p:cNvSpPr>
          <p:nvPr/>
        </p:nvSpPr>
        <p:spPr bwMode="auto">
          <a:xfrm>
            <a:off x="2173288" y="3163888"/>
            <a:ext cx="755650" cy="469900"/>
          </a:xfrm>
          <a:prstGeom prst="rect">
            <a:avLst/>
          </a:prstGeom>
          <a:solidFill>
            <a:srgbClr val="FFFFFF"/>
          </a:solidFill>
          <a:ln w="15875">
            <a:solidFill>
              <a:srgbClr val="FFFFFF"/>
            </a:solidFill>
            <a:miter lim="800000"/>
            <a:headEnd/>
            <a:tailEnd/>
          </a:ln>
        </p:spPr>
        <p:txBody>
          <a:bodyPr/>
          <a:lstStyle/>
          <a:p>
            <a:endParaRPr lang="en-US"/>
          </a:p>
        </p:txBody>
      </p:sp>
      <p:sp>
        <p:nvSpPr>
          <p:cNvPr id="109842" name="Rectangle 279"/>
          <p:cNvSpPr>
            <a:spLocks noChangeArrowheads="1"/>
          </p:cNvSpPr>
          <p:nvPr/>
        </p:nvSpPr>
        <p:spPr bwMode="auto">
          <a:xfrm>
            <a:off x="2159000" y="3163888"/>
            <a:ext cx="1073150" cy="1217612"/>
          </a:xfrm>
          <a:prstGeom prst="rect">
            <a:avLst/>
          </a:prstGeom>
          <a:solidFill>
            <a:srgbClr val="FFFFFF"/>
          </a:solidFill>
          <a:ln w="15875">
            <a:solidFill>
              <a:srgbClr val="000000"/>
            </a:solidFill>
            <a:miter lim="800000"/>
            <a:headEnd/>
            <a:tailEnd/>
          </a:ln>
        </p:spPr>
        <p:txBody>
          <a:bodyPr/>
          <a:lstStyle/>
          <a:p>
            <a:endParaRPr lang="en-US"/>
          </a:p>
        </p:txBody>
      </p:sp>
      <p:sp>
        <p:nvSpPr>
          <p:cNvPr id="109843" name="Line 280"/>
          <p:cNvSpPr>
            <a:spLocks noChangeShapeType="1"/>
          </p:cNvSpPr>
          <p:nvPr/>
        </p:nvSpPr>
        <p:spPr bwMode="auto">
          <a:xfrm>
            <a:off x="2166938" y="3157538"/>
            <a:ext cx="811212" cy="1587"/>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44" name="Freeform 281"/>
          <p:cNvSpPr>
            <a:spLocks/>
          </p:cNvSpPr>
          <p:nvPr/>
        </p:nvSpPr>
        <p:spPr bwMode="auto">
          <a:xfrm>
            <a:off x="2971800" y="3076575"/>
            <a:ext cx="219075" cy="101600"/>
          </a:xfrm>
          <a:custGeom>
            <a:avLst/>
            <a:gdLst>
              <a:gd name="T0" fmla="*/ 2147483647 w 152"/>
              <a:gd name="T1" fmla="*/ 2147483647 h 66"/>
              <a:gd name="T2" fmla="*/ 0 w 152"/>
              <a:gd name="T3" fmla="*/ 2147483647 h 66"/>
              <a:gd name="T4" fmla="*/ 0 w 152"/>
              <a:gd name="T5" fmla="*/ 0 h 66"/>
              <a:gd name="T6" fmla="*/ 2147483647 w 152"/>
              <a:gd name="T7" fmla="*/ 2147483647 h 66"/>
              <a:gd name="T8" fmla="*/ 0 60000 65536"/>
              <a:gd name="T9" fmla="*/ 0 60000 65536"/>
              <a:gd name="T10" fmla="*/ 0 60000 65536"/>
              <a:gd name="T11" fmla="*/ 0 60000 65536"/>
              <a:gd name="T12" fmla="*/ 0 w 152"/>
              <a:gd name="T13" fmla="*/ 0 h 66"/>
              <a:gd name="T14" fmla="*/ 152 w 152"/>
              <a:gd name="T15" fmla="*/ 66 h 66"/>
            </a:gdLst>
            <a:ahLst/>
            <a:cxnLst>
              <a:cxn ang="T8">
                <a:pos x="T0" y="T1"/>
              </a:cxn>
              <a:cxn ang="T9">
                <a:pos x="T2" y="T3"/>
              </a:cxn>
              <a:cxn ang="T10">
                <a:pos x="T4" y="T5"/>
              </a:cxn>
              <a:cxn ang="T11">
                <a:pos x="T6" y="T7"/>
              </a:cxn>
            </a:cxnLst>
            <a:rect l="T12" t="T13" r="T14" b="T15"/>
            <a:pathLst>
              <a:path w="152" h="66">
                <a:moveTo>
                  <a:pt x="152" y="66"/>
                </a:moveTo>
                <a:lnTo>
                  <a:pt x="0" y="66"/>
                </a:lnTo>
                <a:lnTo>
                  <a:pt x="0" y="0"/>
                </a:lnTo>
                <a:lnTo>
                  <a:pt x="15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45" name="Freeform 282"/>
          <p:cNvSpPr>
            <a:spLocks/>
          </p:cNvSpPr>
          <p:nvPr/>
        </p:nvSpPr>
        <p:spPr bwMode="auto">
          <a:xfrm>
            <a:off x="2974975" y="3060700"/>
            <a:ext cx="233363" cy="103188"/>
          </a:xfrm>
          <a:custGeom>
            <a:avLst/>
            <a:gdLst>
              <a:gd name="T0" fmla="*/ 2147483647 w 162"/>
              <a:gd name="T1" fmla="*/ 2147483647 h 67"/>
              <a:gd name="T2" fmla="*/ 0 w 162"/>
              <a:gd name="T3" fmla="*/ 2147483647 h 67"/>
              <a:gd name="T4" fmla="*/ 0 w 162"/>
              <a:gd name="T5" fmla="*/ 0 h 67"/>
              <a:gd name="T6" fmla="*/ 0 60000 65536"/>
              <a:gd name="T7" fmla="*/ 0 60000 65536"/>
              <a:gd name="T8" fmla="*/ 0 60000 65536"/>
              <a:gd name="T9" fmla="*/ 0 w 162"/>
              <a:gd name="T10" fmla="*/ 0 h 67"/>
              <a:gd name="T11" fmla="*/ 162 w 162"/>
              <a:gd name="T12" fmla="*/ 67 h 67"/>
            </a:gdLst>
            <a:ahLst/>
            <a:cxnLst>
              <a:cxn ang="T6">
                <a:pos x="T0" y="T1"/>
              </a:cxn>
              <a:cxn ang="T7">
                <a:pos x="T2" y="T3"/>
              </a:cxn>
              <a:cxn ang="T8">
                <a:pos x="T4" y="T5"/>
              </a:cxn>
            </a:cxnLst>
            <a:rect l="T9" t="T10" r="T11" b="T12"/>
            <a:pathLst>
              <a:path w="162" h="67">
                <a:moveTo>
                  <a:pt x="162" y="67"/>
                </a:moveTo>
                <a:lnTo>
                  <a:pt x="0" y="67"/>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46" name="Line 283"/>
          <p:cNvSpPr>
            <a:spLocks noChangeShapeType="1"/>
          </p:cNvSpPr>
          <p:nvPr/>
        </p:nvSpPr>
        <p:spPr bwMode="auto">
          <a:xfrm>
            <a:off x="2241550" y="3384550"/>
            <a:ext cx="9223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47" name="Line 284"/>
          <p:cNvSpPr>
            <a:spLocks noChangeShapeType="1"/>
          </p:cNvSpPr>
          <p:nvPr/>
        </p:nvSpPr>
        <p:spPr bwMode="auto">
          <a:xfrm>
            <a:off x="2241550" y="3603625"/>
            <a:ext cx="9223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48" name="Line 285"/>
          <p:cNvSpPr>
            <a:spLocks noChangeShapeType="1"/>
          </p:cNvSpPr>
          <p:nvPr/>
        </p:nvSpPr>
        <p:spPr bwMode="auto">
          <a:xfrm>
            <a:off x="2224088" y="3846513"/>
            <a:ext cx="92233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49" name="Line 286"/>
          <p:cNvSpPr>
            <a:spLocks noChangeShapeType="1"/>
          </p:cNvSpPr>
          <p:nvPr/>
        </p:nvSpPr>
        <p:spPr bwMode="auto">
          <a:xfrm>
            <a:off x="2241550" y="4059238"/>
            <a:ext cx="922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50" name="Rectangle 287"/>
          <p:cNvSpPr>
            <a:spLocks noChangeArrowheads="1"/>
          </p:cNvSpPr>
          <p:nvPr/>
        </p:nvSpPr>
        <p:spPr bwMode="auto">
          <a:xfrm>
            <a:off x="2295525" y="2973388"/>
            <a:ext cx="60642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51" name="Rectangle 288"/>
          <p:cNvSpPr>
            <a:spLocks noChangeArrowheads="1"/>
          </p:cNvSpPr>
          <p:nvPr/>
        </p:nvSpPr>
        <p:spPr bwMode="auto">
          <a:xfrm>
            <a:off x="2212975" y="2974975"/>
            <a:ext cx="7223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ABRAHAM</a:t>
            </a:r>
            <a:endParaRPr lang="es-ES" sz="1100" baseline="-25000"/>
          </a:p>
        </p:txBody>
      </p:sp>
      <p:sp>
        <p:nvSpPr>
          <p:cNvPr id="109852" name="Rectangle 289"/>
          <p:cNvSpPr>
            <a:spLocks noChangeArrowheads="1"/>
          </p:cNvSpPr>
          <p:nvPr/>
        </p:nvSpPr>
        <p:spPr bwMode="auto">
          <a:xfrm>
            <a:off x="2435225" y="3429000"/>
            <a:ext cx="549275" cy="160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53" name="Rectangle 290"/>
          <p:cNvSpPr>
            <a:spLocks noChangeArrowheads="1"/>
          </p:cNvSpPr>
          <p:nvPr/>
        </p:nvSpPr>
        <p:spPr bwMode="auto">
          <a:xfrm>
            <a:off x="2403475" y="3449638"/>
            <a:ext cx="527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T - S - B</a:t>
            </a:r>
            <a:endParaRPr lang="es-ES" sz="1100" b="1" baseline="-25000"/>
          </a:p>
        </p:txBody>
      </p:sp>
      <p:sp>
        <p:nvSpPr>
          <p:cNvPr id="109854" name="Rectangle 291"/>
          <p:cNvSpPr>
            <a:spLocks noChangeArrowheads="1"/>
          </p:cNvSpPr>
          <p:nvPr/>
        </p:nvSpPr>
        <p:spPr bwMode="auto">
          <a:xfrm>
            <a:off x="2586038" y="3662363"/>
            <a:ext cx="37147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55" name="Rectangle 292"/>
          <p:cNvSpPr>
            <a:spLocks noChangeArrowheads="1"/>
          </p:cNvSpPr>
          <p:nvPr/>
        </p:nvSpPr>
        <p:spPr bwMode="auto">
          <a:xfrm>
            <a:off x="2563813" y="3681413"/>
            <a:ext cx="201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I - I</a:t>
            </a:r>
            <a:endParaRPr lang="es-ES" sz="1100" b="1" baseline="-25000"/>
          </a:p>
        </p:txBody>
      </p:sp>
      <p:sp>
        <p:nvSpPr>
          <p:cNvPr id="109856" name="Rectangle 293"/>
          <p:cNvSpPr>
            <a:spLocks noChangeArrowheads="1"/>
          </p:cNvSpPr>
          <p:nvPr/>
        </p:nvSpPr>
        <p:spPr bwMode="auto">
          <a:xfrm>
            <a:off x="2516188" y="3895725"/>
            <a:ext cx="2952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J - E</a:t>
            </a:r>
            <a:endParaRPr lang="es-ES" sz="1100" b="1" baseline="-25000"/>
          </a:p>
        </p:txBody>
      </p:sp>
      <p:sp>
        <p:nvSpPr>
          <p:cNvPr id="109857" name="Rectangle 294"/>
          <p:cNvSpPr>
            <a:spLocks noChangeArrowheads="1"/>
          </p:cNvSpPr>
          <p:nvPr/>
        </p:nvSpPr>
        <p:spPr bwMode="auto">
          <a:xfrm>
            <a:off x="2586038" y="4117975"/>
            <a:ext cx="50800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58" name="Rectangle 295"/>
          <p:cNvSpPr>
            <a:spLocks noChangeArrowheads="1"/>
          </p:cNvSpPr>
          <p:nvPr/>
        </p:nvSpPr>
        <p:spPr bwMode="auto">
          <a:xfrm>
            <a:off x="2595563" y="4121150"/>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12</a:t>
            </a:r>
            <a:endParaRPr lang="es-ES" sz="1100" b="1" baseline="-25000"/>
          </a:p>
        </p:txBody>
      </p:sp>
      <p:sp>
        <p:nvSpPr>
          <p:cNvPr id="109859" name="Line 296"/>
          <p:cNvSpPr>
            <a:spLocks noChangeShapeType="1"/>
          </p:cNvSpPr>
          <p:nvPr/>
        </p:nvSpPr>
        <p:spPr bwMode="auto">
          <a:xfrm>
            <a:off x="2228850" y="4294188"/>
            <a:ext cx="922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60" name="Rectangle 297"/>
          <p:cNvSpPr>
            <a:spLocks noChangeArrowheads="1"/>
          </p:cNvSpPr>
          <p:nvPr/>
        </p:nvSpPr>
        <p:spPr bwMode="auto">
          <a:xfrm>
            <a:off x="2420938" y="3238500"/>
            <a:ext cx="604837"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61" name="Rectangle 298"/>
          <p:cNvSpPr>
            <a:spLocks noChangeArrowheads="1"/>
          </p:cNvSpPr>
          <p:nvPr/>
        </p:nvSpPr>
        <p:spPr bwMode="auto">
          <a:xfrm>
            <a:off x="2316163" y="3219450"/>
            <a:ext cx="6985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El llamado</a:t>
            </a:r>
            <a:endParaRPr lang="es-ES" sz="1100" b="1" baseline="-25000"/>
          </a:p>
        </p:txBody>
      </p:sp>
      <p:sp>
        <p:nvSpPr>
          <p:cNvPr id="109862" name="Rectangle 299"/>
          <p:cNvSpPr>
            <a:spLocks noChangeArrowheads="1"/>
          </p:cNvSpPr>
          <p:nvPr/>
        </p:nvSpPr>
        <p:spPr bwMode="auto">
          <a:xfrm>
            <a:off x="3005138" y="5565775"/>
            <a:ext cx="6985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(1500 a.C.)</a:t>
            </a:r>
            <a:endParaRPr lang="es-ES" sz="1100" baseline="-25000"/>
          </a:p>
        </p:txBody>
      </p:sp>
      <p:pic>
        <p:nvPicPr>
          <p:cNvPr id="109863" name="Picture 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0725" y="3222625"/>
            <a:ext cx="5365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864" name="Rectangle 301"/>
          <p:cNvSpPr>
            <a:spLocks noChangeArrowheads="1"/>
          </p:cNvSpPr>
          <p:nvPr/>
        </p:nvSpPr>
        <p:spPr bwMode="auto">
          <a:xfrm>
            <a:off x="3341688" y="3354388"/>
            <a:ext cx="288925" cy="249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9865" name="Picture 3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425" y="6583363"/>
            <a:ext cx="536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866" name="Rectangle 303"/>
          <p:cNvSpPr>
            <a:spLocks noChangeArrowheads="1"/>
          </p:cNvSpPr>
          <p:nvPr/>
        </p:nvSpPr>
        <p:spPr bwMode="auto">
          <a:xfrm>
            <a:off x="3357563" y="6715125"/>
            <a:ext cx="287337" cy="2492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867" name="Rectangle 308"/>
          <p:cNvSpPr>
            <a:spLocks noChangeArrowheads="1"/>
          </p:cNvSpPr>
          <p:nvPr/>
        </p:nvSpPr>
        <p:spPr bwMode="auto">
          <a:xfrm>
            <a:off x="5427663" y="5692775"/>
            <a:ext cx="6207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(500 a.C.)</a:t>
            </a:r>
            <a:endParaRPr lang="es-ES" sz="1100" baseline="-25000"/>
          </a:p>
        </p:txBody>
      </p:sp>
      <p:sp>
        <p:nvSpPr>
          <p:cNvPr id="109868" name="Rectangle 309"/>
          <p:cNvSpPr>
            <a:spLocks noChangeArrowheads="1"/>
          </p:cNvSpPr>
          <p:nvPr/>
        </p:nvSpPr>
        <p:spPr bwMode="auto">
          <a:xfrm>
            <a:off x="5437188" y="2097088"/>
            <a:ext cx="6985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(1000 a.C.)</a:t>
            </a:r>
            <a:endParaRPr lang="es-ES" sz="1100" baseline="-25000"/>
          </a:p>
        </p:txBody>
      </p:sp>
      <p:sp>
        <p:nvSpPr>
          <p:cNvPr id="109869" name="Rectangle 310"/>
          <p:cNvSpPr>
            <a:spLocks noChangeArrowheads="1"/>
          </p:cNvSpPr>
          <p:nvPr/>
        </p:nvSpPr>
        <p:spPr bwMode="auto">
          <a:xfrm>
            <a:off x="3005138" y="2970213"/>
            <a:ext cx="6985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(2000 a.C.)</a:t>
            </a:r>
            <a:endParaRPr lang="es-ES" sz="1100" baseline="-25000"/>
          </a:p>
        </p:txBody>
      </p:sp>
      <p:sp>
        <p:nvSpPr>
          <p:cNvPr id="109870" name="Freeform 311"/>
          <p:cNvSpPr>
            <a:spLocks/>
          </p:cNvSpPr>
          <p:nvPr/>
        </p:nvSpPr>
        <p:spPr bwMode="auto">
          <a:xfrm>
            <a:off x="5372100" y="6618288"/>
            <a:ext cx="219075" cy="73025"/>
          </a:xfrm>
          <a:custGeom>
            <a:avLst/>
            <a:gdLst>
              <a:gd name="T0" fmla="*/ 2147483647 w 152"/>
              <a:gd name="T1" fmla="*/ 2147483647 h 48"/>
              <a:gd name="T2" fmla="*/ 0 w 152"/>
              <a:gd name="T3" fmla="*/ 2147483647 h 48"/>
              <a:gd name="T4" fmla="*/ 0 w 152"/>
              <a:gd name="T5" fmla="*/ 0 h 48"/>
              <a:gd name="T6" fmla="*/ 0 60000 65536"/>
              <a:gd name="T7" fmla="*/ 0 60000 65536"/>
              <a:gd name="T8" fmla="*/ 0 60000 65536"/>
              <a:gd name="T9" fmla="*/ 0 w 152"/>
              <a:gd name="T10" fmla="*/ 0 h 48"/>
              <a:gd name="T11" fmla="*/ 152 w 152"/>
              <a:gd name="T12" fmla="*/ 48 h 48"/>
            </a:gdLst>
            <a:ahLst/>
            <a:cxnLst>
              <a:cxn ang="T6">
                <a:pos x="T0" y="T1"/>
              </a:cxn>
              <a:cxn ang="T7">
                <a:pos x="T2" y="T3"/>
              </a:cxn>
              <a:cxn ang="T8">
                <a:pos x="T4" y="T5"/>
              </a:cxn>
            </a:cxnLst>
            <a:rect l="T9" t="T10" r="T11" b="T12"/>
            <a:pathLst>
              <a:path w="152" h="48">
                <a:moveTo>
                  <a:pt x="152" y="48"/>
                </a:moveTo>
                <a:lnTo>
                  <a:pt x="0" y="48"/>
                </a:ln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871" name="Rectangle 312"/>
          <p:cNvSpPr>
            <a:spLocks noChangeArrowheads="1"/>
          </p:cNvSpPr>
          <p:nvPr/>
        </p:nvSpPr>
        <p:spPr bwMode="auto">
          <a:xfrm>
            <a:off x="4948238" y="6689725"/>
            <a:ext cx="2952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i="1"/>
              <a:t>Vida</a:t>
            </a:r>
            <a:endParaRPr lang="es-ES" sz="1100" baseline="-25000"/>
          </a:p>
        </p:txBody>
      </p:sp>
      <p:sp>
        <p:nvSpPr>
          <p:cNvPr id="109872" name="Text Box 313"/>
          <p:cNvSpPr txBox="1">
            <a:spLocks noChangeArrowheads="1"/>
          </p:cNvSpPr>
          <p:nvPr/>
        </p:nvSpPr>
        <p:spPr bwMode="auto">
          <a:xfrm>
            <a:off x="3252788" y="3235325"/>
            <a:ext cx="58261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600" b="1" baseline="-25000"/>
              <a:t>PA</a:t>
            </a:r>
          </a:p>
        </p:txBody>
      </p:sp>
      <p:sp>
        <p:nvSpPr>
          <p:cNvPr id="109873" name="Text Box 315"/>
          <p:cNvSpPr txBox="1">
            <a:spLocks noChangeArrowheads="1"/>
          </p:cNvSpPr>
          <p:nvPr/>
        </p:nvSpPr>
        <p:spPr bwMode="auto">
          <a:xfrm>
            <a:off x="3287713" y="6602413"/>
            <a:ext cx="582612"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600" b="1" baseline="-25000"/>
              <a:t>PT</a:t>
            </a:r>
          </a:p>
        </p:txBody>
      </p:sp>
      <p:sp>
        <p:nvSpPr>
          <p:cNvPr id="109874" name="Rectangle 316"/>
          <p:cNvSpPr>
            <a:spLocks noChangeArrowheads="1"/>
          </p:cNvSpPr>
          <p:nvPr/>
        </p:nvSpPr>
        <p:spPr bwMode="auto">
          <a:xfrm>
            <a:off x="4554538" y="2233613"/>
            <a:ext cx="831850" cy="173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875" name="Rectangle 317"/>
          <p:cNvSpPr>
            <a:spLocks noChangeArrowheads="1"/>
          </p:cNvSpPr>
          <p:nvPr/>
        </p:nvSpPr>
        <p:spPr bwMode="auto">
          <a:xfrm>
            <a:off x="4822825" y="2265363"/>
            <a:ext cx="534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S - D - S</a:t>
            </a:r>
            <a:endParaRPr lang="es-ES" sz="1100" b="1" baseline="-25000"/>
          </a:p>
        </p:txBody>
      </p:sp>
      <p:sp>
        <p:nvSpPr>
          <p:cNvPr id="109876" name="Line 318"/>
          <p:cNvSpPr>
            <a:spLocks noChangeShapeType="1"/>
          </p:cNvSpPr>
          <p:nvPr/>
        </p:nvSpPr>
        <p:spPr bwMode="auto">
          <a:xfrm>
            <a:off x="5086350" y="2708275"/>
            <a:ext cx="1588" cy="1409700"/>
          </a:xfrm>
          <a:prstGeom prst="line">
            <a:avLst/>
          </a:prstGeom>
          <a:noFill/>
          <a:ln w="46038">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77" name="Rectangle 319"/>
          <p:cNvSpPr>
            <a:spLocks noChangeArrowheads="1"/>
          </p:cNvSpPr>
          <p:nvPr/>
        </p:nvSpPr>
        <p:spPr bwMode="auto">
          <a:xfrm>
            <a:off x="4689475" y="3267075"/>
            <a:ext cx="8382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Los profetas</a:t>
            </a:r>
            <a:endParaRPr lang="es-ES" sz="1100" b="1" baseline="-25000"/>
          </a:p>
        </p:txBody>
      </p:sp>
      <p:sp>
        <p:nvSpPr>
          <p:cNvPr id="109878" name="Line 320"/>
          <p:cNvSpPr>
            <a:spLocks noChangeShapeType="1"/>
          </p:cNvSpPr>
          <p:nvPr/>
        </p:nvSpPr>
        <p:spPr bwMode="auto">
          <a:xfrm>
            <a:off x="4622800" y="3443288"/>
            <a:ext cx="96202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879" name="Text Box 342"/>
          <p:cNvSpPr txBox="1">
            <a:spLocks noChangeArrowheads="1"/>
          </p:cNvSpPr>
          <p:nvPr/>
        </p:nvSpPr>
        <p:spPr bwMode="auto">
          <a:xfrm rot="-5400000">
            <a:off x="624682" y="5642769"/>
            <a:ext cx="2106612" cy="48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2600" b="1" i="1">
                <a:latin typeface="Century Gothic" charset="0"/>
              </a:rPr>
              <a:t>4 PERSONAS</a:t>
            </a:r>
          </a:p>
        </p:txBody>
      </p:sp>
      <p:sp>
        <p:nvSpPr>
          <p:cNvPr id="109880" name="Text Box 343"/>
          <p:cNvSpPr txBox="1">
            <a:spLocks noChangeArrowheads="1"/>
          </p:cNvSpPr>
          <p:nvPr/>
        </p:nvSpPr>
        <p:spPr bwMode="auto">
          <a:xfrm>
            <a:off x="1895475" y="722313"/>
            <a:ext cx="47498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2300" b="1">
                <a:latin typeface="Helvetica" charset="0"/>
              </a:rPr>
              <a:t>Clasificar los “archivos bíblicos”</a:t>
            </a:r>
          </a:p>
        </p:txBody>
      </p:sp>
      <p:sp>
        <p:nvSpPr>
          <p:cNvPr id="109881" name="Text Box 344"/>
          <p:cNvSpPr txBox="1">
            <a:spLocks noChangeArrowheads="1"/>
          </p:cNvSpPr>
          <p:nvPr/>
        </p:nvSpPr>
        <p:spPr bwMode="auto">
          <a:xfrm rot="-5400000">
            <a:off x="2772569" y="3167857"/>
            <a:ext cx="2713037" cy="48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r>
              <a:rPr lang="es-ES" sz="2600" b="1" i="1">
                <a:latin typeface="Century Gothic" charset="0"/>
              </a:rPr>
              <a:t>3 SOCIEADADES</a:t>
            </a:r>
          </a:p>
        </p:txBody>
      </p:sp>
      <p:sp>
        <p:nvSpPr>
          <p:cNvPr id="109882" name="Rectangle 345"/>
          <p:cNvSpPr>
            <a:spLocks noChangeArrowheads="1"/>
          </p:cNvSpPr>
          <p:nvPr/>
        </p:nvSpPr>
        <p:spPr bwMode="auto">
          <a:xfrm>
            <a:off x="1798638" y="1849438"/>
            <a:ext cx="2381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2600" b="1"/>
              <a:t>C</a:t>
            </a:r>
            <a:endParaRPr lang="es-ES" sz="2600" baseline="-25000"/>
          </a:p>
        </p:txBody>
      </p:sp>
      <p:grpSp>
        <p:nvGrpSpPr>
          <p:cNvPr id="109883" name="Group 363"/>
          <p:cNvGrpSpPr>
            <a:grpSpLocks/>
          </p:cNvGrpSpPr>
          <p:nvPr/>
        </p:nvGrpSpPr>
        <p:grpSpPr bwMode="auto">
          <a:xfrm>
            <a:off x="5695950" y="2255838"/>
            <a:ext cx="598488" cy="1465262"/>
            <a:chOff x="3588" y="1421"/>
            <a:chExt cx="377" cy="923"/>
          </a:xfrm>
        </p:grpSpPr>
        <p:pic>
          <p:nvPicPr>
            <p:cNvPr id="109898" name="Picture 3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 y="1965"/>
              <a:ext cx="33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899" name="Rectangle 305"/>
            <p:cNvSpPr>
              <a:spLocks noChangeArrowheads="1"/>
            </p:cNvSpPr>
            <p:nvPr/>
          </p:nvSpPr>
          <p:spPr bwMode="auto">
            <a:xfrm>
              <a:off x="3679" y="2049"/>
              <a:ext cx="183" cy="1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9900" name="Picture 3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7" y="1421"/>
              <a:ext cx="33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901" name="Rectangle 307"/>
            <p:cNvSpPr>
              <a:spLocks noChangeArrowheads="1"/>
            </p:cNvSpPr>
            <p:nvPr/>
          </p:nvSpPr>
          <p:spPr bwMode="auto">
            <a:xfrm>
              <a:off x="3679" y="1494"/>
              <a:ext cx="183" cy="1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9902" name="Text Box 314"/>
            <p:cNvSpPr txBox="1">
              <a:spLocks noChangeArrowheads="1"/>
            </p:cNvSpPr>
            <p:nvPr/>
          </p:nvSpPr>
          <p:spPr bwMode="auto">
            <a:xfrm>
              <a:off x="3588" y="1975"/>
              <a:ext cx="36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600" b="1" baseline="-25000"/>
                <a:t>NP</a:t>
              </a:r>
            </a:p>
          </p:txBody>
        </p:sp>
        <p:sp>
          <p:nvSpPr>
            <p:cNvPr id="109903" name="Text Box 346"/>
            <p:cNvSpPr txBox="1">
              <a:spLocks noChangeArrowheads="1"/>
            </p:cNvSpPr>
            <p:nvPr/>
          </p:nvSpPr>
          <p:spPr bwMode="auto">
            <a:xfrm>
              <a:off x="3597" y="1424"/>
              <a:ext cx="36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600" b="1" baseline="-25000"/>
                <a:t>PD</a:t>
              </a:r>
            </a:p>
          </p:txBody>
        </p:sp>
      </p:grpSp>
      <p:sp>
        <p:nvSpPr>
          <p:cNvPr id="109884" name="Rectangle 347"/>
          <p:cNvSpPr>
            <a:spLocks noChangeArrowheads="1"/>
          </p:cNvSpPr>
          <p:nvPr/>
        </p:nvSpPr>
        <p:spPr bwMode="auto">
          <a:xfrm>
            <a:off x="4635500" y="5724525"/>
            <a:ext cx="6604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SILENCIO</a:t>
            </a:r>
            <a:endParaRPr lang="es-ES" sz="1100" baseline="-25000"/>
          </a:p>
        </p:txBody>
      </p:sp>
      <p:sp>
        <p:nvSpPr>
          <p:cNvPr id="109885" name="Rectangle 348"/>
          <p:cNvSpPr>
            <a:spLocks noChangeArrowheads="1"/>
          </p:cNvSpPr>
          <p:nvPr/>
        </p:nvSpPr>
        <p:spPr bwMode="auto">
          <a:xfrm>
            <a:off x="4605338" y="1262063"/>
            <a:ext cx="7524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ANARQUÍA</a:t>
            </a:r>
            <a:endParaRPr lang="es-ES" sz="1100" baseline="-25000"/>
          </a:p>
        </p:txBody>
      </p:sp>
      <p:sp>
        <p:nvSpPr>
          <p:cNvPr id="109886" name="Rectangle 349"/>
          <p:cNvSpPr>
            <a:spLocks noChangeArrowheads="1"/>
          </p:cNvSpPr>
          <p:nvPr/>
        </p:nvSpPr>
        <p:spPr bwMode="auto">
          <a:xfrm>
            <a:off x="4568825" y="44577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000" b="1"/>
              <a:t>CAUTIVIDAD</a:t>
            </a:r>
            <a:endParaRPr lang="es-ES" sz="1000" baseline="-25000"/>
          </a:p>
        </p:txBody>
      </p:sp>
      <p:sp>
        <p:nvSpPr>
          <p:cNvPr id="109887" name="Rectangle 350"/>
          <p:cNvSpPr>
            <a:spLocks noChangeArrowheads="1"/>
          </p:cNvSpPr>
          <p:nvPr/>
        </p:nvSpPr>
        <p:spPr bwMode="auto">
          <a:xfrm>
            <a:off x="2368550" y="4603750"/>
            <a:ext cx="3730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JOSÉ</a:t>
            </a:r>
            <a:endParaRPr lang="es-ES" sz="1100" baseline="-25000"/>
          </a:p>
        </p:txBody>
      </p:sp>
      <p:sp>
        <p:nvSpPr>
          <p:cNvPr id="109888" name="Rectangle 351"/>
          <p:cNvSpPr>
            <a:spLocks noChangeArrowheads="1"/>
          </p:cNvSpPr>
          <p:nvPr/>
        </p:nvSpPr>
        <p:spPr bwMode="auto">
          <a:xfrm>
            <a:off x="2309813" y="5578475"/>
            <a:ext cx="542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MOISÉS</a:t>
            </a:r>
            <a:endParaRPr lang="es-ES" sz="1100" baseline="-25000"/>
          </a:p>
        </p:txBody>
      </p:sp>
      <p:sp>
        <p:nvSpPr>
          <p:cNvPr id="109889" name="Rectangle 352"/>
          <p:cNvSpPr>
            <a:spLocks noChangeArrowheads="1"/>
          </p:cNvSpPr>
          <p:nvPr/>
        </p:nvSpPr>
        <p:spPr bwMode="auto">
          <a:xfrm>
            <a:off x="4762500" y="6538913"/>
            <a:ext cx="458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62013"/>
            <a:r>
              <a:rPr lang="es-ES" sz="1100" b="1"/>
              <a:t>JESÚS</a:t>
            </a:r>
            <a:endParaRPr lang="es-ES" sz="1100" baseline="-25000"/>
          </a:p>
        </p:txBody>
      </p:sp>
      <p:sp>
        <p:nvSpPr>
          <p:cNvPr id="109890" name="Rectangle 353"/>
          <p:cNvSpPr>
            <a:spLocks noChangeArrowheads="1"/>
          </p:cNvSpPr>
          <p:nvPr/>
        </p:nvSpPr>
        <p:spPr bwMode="auto">
          <a:xfrm>
            <a:off x="2320925" y="7208838"/>
            <a:ext cx="473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t>JOSUÉ</a:t>
            </a:r>
            <a:endParaRPr lang="es-ES" sz="1100" baseline="-25000"/>
          </a:p>
        </p:txBody>
      </p:sp>
      <p:grpSp>
        <p:nvGrpSpPr>
          <p:cNvPr id="109891" name="Group 356"/>
          <p:cNvGrpSpPr>
            <a:grpSpLocks/>
          </p:cNvGrpSpPr>
          <p:nvPr/>
        </p:nvGrpSpPr>
        <p:grpSpPr bwMode="auto">
          <a:xfrm>
            <a:off x="574675" y="1716088"/>
            <a:ext cx="1168400" cy="2474912"/>
            <a:chOff x="3706" y="764"/>
            <a:chExt cx="809" cy="1609"/>
          </a:xfrm>
        </p:grpSpPr>
        <p:pic>
          <p:nvPicPr>
            <p:cNvPr id="109895" name="Picture 3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706" y="764"/>
              <a:ext cx="809"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896" name="Rectangle 358"/>
            <p:cNvSpPr>
              <a:spLocks noChangeArrowheads="1"/>
            </p:cNvSpPr>
            <p:nvPr/>
          </p:nvSpPr>
          <p:spPr bwMode="auto">
            <a:xfrm>
              <a:off x="4144" y="1240"/>
              <a:ext cx="260" cy="5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endParaRPr lang="en-US"/>
            </a:p>
          </p:txBody>
        </p:sp>
        <p:sp>
          <p:nvSpPr>
            <p:cNvPr id="109897" name="Text Box 359"/>
            <p:cNvSpPr txBox="1">
              <a:spLocks noChangeArrowheads="1"/>
            </p:cNvSpPr>
            <p:nvPr/>
          </p:nvSpPr>
          <p:spPr bwMode="auto">
            <a:xfrm rot="-459518">
              <a:off x="4071" y="1228"/>
              <a:ext cx="392"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800">
                  <a:latin typeface="Impact" charset="0"/>
                </a:rPr>
                <a:t>ARCHIVO BIBLICO</a:t>
              </a:r>
            </a:p>
          </p:txBody>
        </p:sp>
      </p:grpSp>
      <p:sp>
        <p:nvSpPr>
          <p:cNvPr id="109892" name="Text Box 364"/>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09893" name="Text Box 365"/>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125</a:t>
            </a:r>
          </a:p>
        </p:txBody>
      </p:sp>
      <p:sp>
        <p:nvSpPr>
          <p:cNvPr id="109894" name="Text Box 366"/>
          <p:cNvSpPr txBox="1">
            <a:spLocks noChangeArrowheads="1"/>
          </p:cNvSpPr>
          <p:nvPr/>
        </p:nvSpPr>
        <p:spPr bwMode="auto">
          <a:xfrm>
            <a:off x="544513" y="7704138"/>
            <a:ext cx="13827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a:t>©2008 John Fryman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618"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11619"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126</a:t>
            </a:r>
          </a:p>
        </p:txBody>
      </p:sp>
      <p:grpSp>
        <p:nvGrpSpPr>
          <p:cNvPr id="111620" name="Group 1029"/>
          <p:cNvGrpSpPr>
            <a:grpSpLocks/>
          </p:cNvGrpSpPr>
          <p:nvPr/>
        </p:nvGrpSpPr>
        <p:grpSpPr bwMode="auto">
          <a:xfrm>
            <a:off x="1863725" y="96838"/>
            <a:ext cx="4632325" cy="1022350"/>
            <a:chOff x="1174" y="61"/>
            <a:chExt cx="2918" cy="644"/>
          </a:xfrm>
        </p:grpSpPr>
        <p:sp>
          <p:nvSpPr>
            <p:cNvPr id="111621"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11622"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AutoShape 2" descr="30%"/>
          <p:cNvSpPr>
            <a:spLocks noChangeArrowheads="1"/>
          </p:cNvSpPr>
          <p:nvPr/>
        </p:nvSpPr>
        <p:spPr bwMode="auto">
          <a:xfrm>
            <a:off x="573088" y="6953250"/>
            <a:ext cx="5734050" cy="938213"/>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12642" name="AutoShape 3"/>
          <p:cNvSpPr>
            <a:spLocks noChangeArrowheads="1"/>
          </p:cNvSpPr>
          <p:nvPr/>
        </p:nvSpPr>
        <p:spPr bwMode="auto">
          <a:xfrm>
            <a:off x="523875" y="5349875"/>
            <a:ext cx="5813425" cy="1055688"/>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2100" name="AutoShape 4" descr="30%"/>
          <p:cNvSpPr>
            <a:spLocks noChangeArrowheads="1"/>
          </p:cNvSpPr>
          <p:nvPr/>
        </p:nvSpPr>
        <p:spPr bwMode="auto">
          <a:xfrm>
            <a:off x="755650" y="2430463"/>
            <a:ext cx="1470025" cy="11715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32101" name="AutoShape 5" descr="30%"/>
          <p:cNvSpPr>
            <a:spLocks noChangeArrowheads="1"/>
          </p:cNvSpPr>
          <p:nvPr/>
        </p:nvSpPr>
        <p:spPr bwMode="auto">
          <a:xfrm>
            <a:off x="896938" y="4271963"/>
            <a:ext cx="5207000" cy="882650"/>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32102" name="AutoShape 6" descr="30%"/>
          <p:cNvSpPr>
            <a:spLocks noChangeArrowheads="1"/>
          </p:cNvSpPr>
          <p:nvPr/>
        </p:nvSpPr>
        <p:spPr bwMode="auto">
          <a:xfrm>
            <a:off x="4667250" y="2432050"/>
            <a:ext cx="1385888" cy="1171575"/>
          </a:xfrm>
          <a:prstGeom prst="roundRect">
            <a:avLst>
              <a:gd name="adj" fmla="val 16667"/>
            </a:avLst>
          </a:prstGeom>
          <a:pattFill prst="pct30">
            <a:fgClr>
              <a:schemeClr val="accent1"/>
            </a:fgClr>
            <a:bgClr>
              <a:schemeClr val="bg1"/>
            </a:bgClr>
          </a:pattFill>
          <a:ln w="38100">
            <a:solidFill>
              <a:schemeClr val="bg2"/>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12646" name="Text Box 7"/>
          <p:cNvSpPr txBox="1">
            <a:spLocks noChangeArrowheads="1"/>
          </p:cNvSpPr>
          <p:nvPr/>
        </p:nvSpPr>
        <p:spPr bwMode="auto">
          <a:xfrm>
            <a:off x="5821363"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700" b="1">
                <a:latin typeface="Comic Sans MS" charset="0"/>
              </a:rPr>
              <a:t>32</a:t>
            </a:r>
          </a:p>
        </p:txBody>
      </p:sp>
      <p:sp>
        <p:nvSpPr>
          <p:cNvPr id="112647" name="Rectangle 8"/>
          <p:cNvSpPr>
            <a:spLocks noChangeArrowheads="1"/>
          </p:cNvSpPr>
          <p:nvPr/>
        </p:nvSpPr>
        <p:spPr bwMode="auto">
          <a:xfrm>
            <a:off x="1290638" y="2960688"/>
            <a:ext cx="4581525"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sp>
        <p:nvSpPr>
          <p:cNvPr id="112648" name="Line 9"/>
          <p:cNvSpPr>
            <a:spLocks noChangeShapeType="1"/>
          </p:cNvSpPr>
          <p:nvPr/>
        </p:nvSpPr>
        <p:spPr bwMode="auto">
          <a:xfrm>
            <a:off x="5734050" y="3214688"/>
            <a:ext cx="1588" cy="890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2106" name="Rectangle 10"/>
          <p:cNvSpPr>
            <a:spLocks noChangeArrowheads="1"/>
          </p:cNvSpPr>
          <p:nvPr/>
        </p:nvSpPr>
        <p:spPr bwMode="auto">
          <a:xfrm>
            <a:off x="406400" y="1147763"/>
            <a:ext cx="6056313" cy="1485900"/>
          </a:xfrm>
          <a:prstGeom prst="rect">
            <a:avLst/>
          </a:prstGeom>
          <a:noFill/>
          <a:ln w="12700">
            <a:noFill/>
            <a:miter lim="800000"/>
            <a:headEnd/>
            <a:tailEnd/>
          </a:ln>
          <a:effectLst>
            <a:outerShdw blurRad="63500" dist="53882" dir="2700000" algn="ctr" rotWithShape="0">
              <a:srgbClr val="CCCCCC">
                <a:alpha val="74998"/>
              </a:srgbClr>
            </a:outerShdw>
          </a:effectLst>
        </p:spPr>
        <p:txBody>
          <a:bodyPr lIns="85275" tIns="41890" rIns="85275" bIns="41890">
            <a:spAutoFit/>
          </a:bodyPr>
          <a:lstStyle/>
          <a:p>
            <a:pPr algn="ctr" defTabSz="862013">
              <a:defRPr/>
            </a:pPr>
            <a:r>
              <a:rPr lang="es-ES" sz="2300" b="1" i="1">
                <a:latin typeface="Helvetica" charset="0"/>
              </a:rPr>
              <a:t>Las promesas para Abraham en Génesis:  La “columna vertebral” de                           la revelación bíblica</a:t>
            </a:r>
          </a:p>
          <a:p>
            <a:pPr algn="ctr" defTabSz="862013">
              <a:defRPr/>
            </a:pPr>
            <a:endParaRPr lang="es-ES" sz="2300" b="1" i="1">
              <a:latin typeface="Helvetica" charset="0"/>
            </a:endParaRPr>
          </a:p>
        </p:txBody>
      </p:sp>
      <p:sp>
        <p:nvSpPr>
          <p:cNvPr id="132107" name="Rectangle 11"/>
          <p:cNvSpPr>
            <a:spLocks noChangeArrowheads="1"/>
          </p:cNvSpPr>
          <p:nvPr/>
        </p:nvSpPr>
        <p:spPr bwMode="auto">
          <a:xfrm>
            <a:off x="2132013" y="2563813"/>
            <a:ext cx="2633662" cy="812800"/>
          </a:xfrm>
          <a:prstGeom prst="rect">
            <a:avLst/>
          </a:prstGeom>
          <a:noFill/>
          <a:ln w="12700">
            <a:noFill/>
            <a:miter lim="800000"/>
            <a:headEnd/>
            <a:tailEnd/>
          </a:ln>
          <a:effectLst>
            <a:outerShdw blurRad="63500" dist="40161" dir="4293903" algn="ctr" rotWithShape="0">
              <a:srgbClr val="CCCCCC">
                <a:alpha val="74998"/>
              </a:srgbClr>
            </a:outerShdw>
          </a:effectLst>
        </p:spPr>
        <p:txBody>
          <a:bodyPr lIns="85275" tIns="41890" rIns="85275" bIns="41890">
            <a:spAutoFit/>
          </a:bodyPr>
          <a:lstStyle/>
          <a:p>
            <a:pPr algn="ctr" defTabSz="862013">
              <a:lnSpc>
                <a:spcPct val="80000"/>
              </a:lnSpc>
              <a:defRPr/>
            </a:pPr>
            <a:r>
              <a:rPr lang="es-ES" sz="3000" b="1" i="1">
                <a:latin typeface="Kosher-Normal" charset="0"/>
              </a:rPr>
              <a:t>Pacto Abrahámico</a:t>
            </a:r>
            <a:endParaRPr lang="es-ES" sz="3400" b="1" i="1">
              <a:latin typeface="Kosher-Normal" charset="0"/>
            </a:endParaRPr>
          </a:p>
        </p:txBody>
      </p:sp>
      <p:sp>
        <p:nvSpPr>
          <p:cNvPr id="112651" name="Rectangle 12"/>
          <p:cNvSpPr>
            <a:spLocks noChangeArrowheads="1"/>
          </p:cNvSpPr>
          <p:nvPr/>
        </p:nvSpPr>
        <p:spPr bwMode="auto">
          <a:xfrm>
            <a:off x="738188" y="2603500"/>
            <a:ext cx="144462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El llamado           a Abraham         Gn 12:1-3</a:t>
            </a:r>
          </a:p>
        </p:txBody>
      </p:sp>
      <p:sp>
        <p:nvSpPr>
          <p:cNvPr id="112652" name="Text Box 13"/>
          <p:cNvSpPr txBox="1">
            <a:spLocks noChangeArrowheads="1"/>
          </p:cNvSpPr>
          <p:nvPr/>
        </p:nvSpPr>
        <p:spPr bwMode="auto">
          <a:xfrm>
            <a:off x="4619625" y="2592388"/>
            <a:ext cx="145256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700" b="1">
                <a:latin typeface="Helvetica" charset="0"/>
              </a:rPr>
              <a:t>El   </a:t>
            </a:r>
          </a:p>
          <a:p>
            <a:pPr algn="ctr"/>
            <a:r>
              <a:rPr lang="es-ES" sz="1700" b="1">
                <a:latin typeface="Helvetica" charset="0"/>
              </a:rPr>
              <a:t>pacto</a:t>
            </a:r>
          </a:p>
          <a:p>
            <a:pPr algn="ctr"/>
            <a:r>
              <a:rPr lang="es-ES" sz="1700" b="1">
                <a:latin typeface="Helvetica" charset="0"/>
              </a:rPr>
              <a:t>Gn 15:9-18</a:t>
            </a:r>
          </a:p>
        </p:txBody>
      </p:sp>
      <p:sp>
        <p:nvSpPr>
          <p:cNvPr id="112653" name="Rectangle 14"/>
          <p:cNvSpPr>
            <a:spLocks noChangeArrowheads="1"/>
          </p:cNvSpPr>
          <p:nvPr/>
        </p:nvSpPr>
        <p:spPr bwMode="auto">
          <a:xfrm>
            <a:off x="920750" y="4813300"/>
            <a:ext cx="14636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500" b="1">
                <a:latin typeface="Helvetica" charset="0"/>
              </a:rPr>
              <a:t>Gn 13:15</a:t>
            </a:r>
          </a:p>
        </p:txBody>
      </p:sp>
      <p:sp>
        <p:nvSpPr>
          <p:cNvPr id="112654" name="Rectangle 15"/>
          <p:cNvSpPr>
            <a:spLocks noChangeArrowheads="1"/>
          </p:cNvSpPr>
          <p:nvPr/>
        </p:nvSpPr>
        <p:spPr bwMode="auto">
          <a:xfrm>
            <a:off x="2605088" y="4808538"/>
            <a:ext cx="14652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500" b="1">
                <a:latin typeface="Helvetica" charset="0"/>
              </a:rPr>
              <a:t>Gn 13:14-16</a:t>
            </a:r>
          </a:p>
        </p:txBody>
      </p:sp>
      <p:sp>
        <p:nvSpPr>
          <p:cNvPr id="112655" name="Rectangle 16"/>
          <p:cNvSpPr>
            <a:spLocks noChangeArrowheads="1"/>
          </p:cNvSpPr>
          <p:nvPr/>
        </p:nvSpPr>
        <p:spPr bwMode="auto">
          <a:xfrm>
            <a:off x="4446588" y="4805363"/>
            <a:ext cx="14636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500" b="1">
                <a:latin typeface="Helvetica" charset="0"/>
              </a:rPr>
              <a:t>Gn 15:9-18</a:t>
            </a:r>
          </a:p>
        </p:txBody>
      </p:sp>
      <p:sp>
        <p:nvSpPr>
          <p:cNvPr id="112656" name="AutoShape 17"/>
          <p:cNvSpPr>
            <a:spLocks noChangeArrowheads="1"/>
          </p:cNvSpPr>
          <p:nvPr/>
        </p:nvSpPr>
        <p:spPr bwMode="auto">
          <a:xfrm>
            <a:off x="600075" y="5429250"/>
            <a:ext cx="5661025" cy="9032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57" name="Rectangle 18"/>
          <p:cNvSpPr>
            <a:spLocks noChangeArrowheads="1"/>
          </p:cNvSpPr>
          <p:nvPr/>
        </p:nvSpPr>
        <p:spPr bwMode="auto">
          <a:xfrm>
            <a:off x="4887913" y="5561013"/>
            <a:ext cx="16510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i="1">
                <a:latin typeface="Helvetica" charset="0"/>
              </a:rPr>
              <a:t>__________</a:t>
            </a:r>
          </a:p>
        </p:txBody>
      </p:sp>
      <p:sp>
        <p:nvSpPr>
          <p:cNvPr id="112658" name="Rectangle 19"/>
          <p:cNvSpPr>
            <a:spLocks noChangeArrowheads="1"/>
          </p:cNvSpPr>
          <p:nvPr/>
        </p:nvSpPr>
        <p:spPr bwMode="auto">
          <a:xfrm>
            <a:off x="4827588" y="5895975"/>
            <a:ext cx="15827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latin typeface="Helvetica" charset="0"/>
              </a:rPr>
              <a:t>Gn ___:___</a:t>
            </a:r>
          </a:p>
        </p:txBody>
      </p:sp>
      <p:sp>
        <p:nvSpPr>
          <p:cNvPr id="112659" name="Rectangle 20"/>
          <p:cNvSpPr>
            <a:spLocks noChangeArrowheads="1"/>
          </p:cNvSpPr>
          <p:nvPr/>
        </p:nvSpPr>
        <p:spPr bwMode="auto">
          <a:xfrm>
            <a:off x="1130300" y="8137525"/>
            <a:ext cx="45339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2300" b="1" i="1">
                <a:latin typeface="Helvetica" charset="0"/>
              </a:rPr>
              <a:t>Los sub-pactos ampliados</a:t>
            </a:r>
          </a:p>
        </p:txBody>
      </p:sp>
      <p:sp>
        <p:nvSpPr>
          <p:cNvPr id="112660" name="AutoShape 21"/>
          <p:cNvSpPr>
            <a:spLocks noChangeArrowheads="1"/>
          </p:cNvSpPr>
          <p:nvPr/>
        </p:nvSpPr>
        <p:spPr bwMode="auto">
          <a:xfrm>
            <a:off x="1258888" y="6484938"/>
            <a:ext cx="427037" cy="358775"/>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112661" name="AutoShape 22"/>
          <p:cNvSpPr>
            <a:spLocks noChangeArrowheads="1"/>
          </p:cNvSpPr>
          <p:nvPr/>
        </p:nvSpPr>
        <p:spPr bwMode="auto">
          <a:xfrm>
            <a:off x="5170488" y="6467475"/>
            <a:ext cx="427037" cy="358775"/>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112662" name="AutoShape 23"/>
          <p:cNvSpPr>
            <a:spLocks noChangeArrowheads="1"/>
          </p:cNvSpPr>
          <p:nvPr/>
        </p:nvSpPr>
        <p:spPr bwMode="auto">
          <a:xfrm>
            <a:off x="3090863" y="6483350"/>
            <a:ext cx="427037" cy="358775"/>
          </a:xfrm>
          <a:prstGeom prst="downArrow">
            <a:avLst>
              <a:gd name="adj1" fmla="val 50000"/>
              <a:gd name="adj2" fmla="val 25000"/>
            </a:avLst>
          </a:prstGeom>
          <a:solidFill>
            <a:schemeClr val="folHlink"/>
          </a:solidFill>
          <a:ln w="9525">
            <a:solidFill>
              <a:schemeClr val="tx1"/>
            </a:solidFill>
            <a:miter lim="800000"/>
            <a:headEnd/>
            <a:tailEnd/>
          </a:ln>
        </p:spPr>
        <p:txBody>
          <a:bodyPr wrap="none" anchor="ctr"/>
          <a:lstStyle/>
          <a:p>
            <a:endParaRPr lang="en-US"/>
          </a:p>
        </p:txBody>
      </p:sp>
      <p:sp>
        <p:nvSpPr>
          <p:cNvPr id="112663" name="AutoShape 24"/>
          <p:cNvSpPr>
            <a:spLocks noChangeArrowheads="1"/>
          </p:cNvSpPr>
          <p:nvPr/>
        </p:nvSpPr>
        <p:spPr bwMode="auto">
          <a:xfrm>
            <a:off x="241300" y="2887663"/>
            <a:ext cx="214313" cy="2365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664" name="AutoShape 25"/>
          <p:cNvSpPr>
            <a:spLocks noChangeArrowheads="1"/>
          </p:cNvSpPr>
          <p:nvPr/>
        </p:nvSpPr>
        <p:spPr bwMode="auto">
          <a:xfrm>
            <a:off x="241300" y="4575175"/>
            <a:ext cx="214313" cy="2365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665" name="AutoShape 26"/>
          <p:cNvSpPr>
            <a:spLocks noChangeArrowheads="1"/>
          </p:cNvSpPr>
          <p:nvPr/>
        </p:nvSpPr>
        <p:spPr bwMode="auto">
          <a:xfrm>
            <a:off x="242888" y="7216775"/>
            <a:ext cx="214312" cy="2365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666" name="AutoShape 27"/>
          <p:cNvSpPr>
            <a:spLocks noChangeArrowheads="1"/>
          </p:cNvSpPr>
          <p:nvPr/>
        </p:nvSpPr>
        <p:spPr bwMode="auto">
          <a:xfrm>
            <a:off x="4625975" y="5538788"/>
            <a:ext cx="1479550" cy="679450"/>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112667" name="AutoShape 28"/>
          <p:cNvSpPr>
            <a:spLocks noChangeArrowheads="1"/>
          </p:cNvSpPr>
          <p:nvPr/>
        </p:nvSpPr>
        <p:spPr bwMode="auto">
          <a:xfrm>
            <a:off x="2579688" y="5538788"/>
            <a:ext cx="1668462" cy="679450"/>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112668" name="Rectangle 29"/>
          <p:cNvSpPr>
            <a:spLocks noChangeArrowheads="1"/>
          </p:cNvSpPr>
          <p:nvPr/>
        </p:nvSpPr>
        <p:spPr bwMode="auto">
          <a:xfrm>
            <a:off x="2589213" y="5899150"/>
            <a:ext cx="160178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Gn 12:2</a:t>
            </a:r>
          </a:p>
        </p:txBody>
      </p:sp>
      <p:sp>
        <p:nvSpPr>
          <p:cNvPr id="112669" name="Rectangle 30"/>
          <p:cNvSpPr>
            <a:spLocks noChangeArrowheads="1"/>
          </p:cNvSpPr>
          <p:nvPr/>
        </p:nvSpPr>
        <p:spPr bwMode="auto">
          <a:xfrm>
            <a:off x="4556125" y="5899150"/>
            <a:ext cx="160178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Gn 12:3</a:t>
            </a:r>
          </a:p>
        </p:txBody>
      </p:sp>
      <p:sp>
        <p:nvSpPr>
          <p:cNvPr id="112670" name="Rectangle 31"/>
          <p:cNvSpPr>
            <a:spLocks noChangeArrowheads="1"/>
          </p:cNvSpPr>
          <p:nvPr/>
        </p:nvSpPr>
        <p:spPr bwMode="auto">
          <a:xfrm>
            <a:off x="239713" y="3794125"/>
            <a:ext cx="6227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i="1">
                <a:latin typeface="Helvetica" charset="0"/>
              </a:rPr>
              <a:t>Características  predoinantes del pacto abrahámico</a:t>
            </a:r>
          </a:p>
        </p:txBody>
      </p:sp>
      <p:sp>
        <p:nvSpPr>
          <p:cNvPr id="112671" name="Line 32"/>
          <p:cNvSpPr>
            <a:spLocks noChangeShapeType="1"/>
          </p:cNvSpPr>
          <p:nvPr/>
        </p:nvSpPr>
        <p:spPr bwMode="auto">
          <a:xfrm flipH="1">
            <a:off x="2400300" y="4475163"/>
            <a:ext cx="0" cy="500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72" name="Line 33"/>
          <p:cNvSpPr>
            <a:spLocks noChangeShapeType="1"/>
          </p:cNvSpPr>
          <p:nvPr/>
        </p:nvSpPr>
        <p:spPr bwMode="auto">
          <a:xfrm flipH="1">
            <a:off x="4249738" y="4475163"/>
            <a:ext cx="0" cy="500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73" name="AutoShape 34"/>
          <p:cNvSpPr>
            <a:spLocks noChangeArrowheads="1"/>
          </p:cNvSpPr>
          <p:nvPr/>
        </p:nvSpPr>
        <p:spPr bwMode="auto">
          <a:xfrm>
            <a:off x="242888" y="5764213"/>
            <a:ext cx="214312" cy="2365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674" name="AutoShape 35"/>
          <p:cNvSpPr>
            <a:spLocks noChangeArrowheads="1"/>
          </p:cNvSpPr>
          <p:nvPr/>
        </p:nvSpPr>
        <p:spPr bwMode="auto">
          <a:xfrm>
            <a:off x="685800" y="5561013"/>
            <a:ext cx="1651000" cy="679450"/>
          </a:xfrm>
          <a:prstGeom prst="roundRect">
            <a:avLst>
              <a:gd name="adj" fmla="val 16667"/>
            </a:avLst>
          </a:prstGeom>
          <a:solidFill>
            <a:schemeClr val="bg1"/>
          </a:solidFill>
          <a:ln w="38100">
            <a:solidFill>
              <a:schemeClr val="bg2"/>
            </a:solidFill>
            <a:round/>
            <a:headEnd/>
            <a:tailEnd/>
          </a:ln>
        </p:spPr>
        <p:txBody>
          <a:bodyPr wrap="none" anchor="ctr"/>
          <a:lstStyle/>
          <a:p>
            <a:endParaRPr lang="en-US"/>
          </a:p>
        </p:txBody>
      </p:sp>
      <p:sp>
        <p:nvSpPr>
          <p:cNvPr id="112675" name="Rectangle 36"/>
          <p:cNvSpPr>
            <a:spLocks noChangeArrowheads="1"/>
          </p:cNvSpPr>
          <p:nvPr/>
        </p:nvSpPr>
        <p:spPr bwMode="auto">
          <a:xfrm>
            <a:off x="698500" y="5900738"/>
            <a:ext cx="16017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700" b="1">
                <a:latin typeface="Helvetica" charset="0"/>
              </a:rPr>
              <a:t>Gn 12:1</a:t>
            </a:r>
          </a:p>
        </p:txBody>
      </p:sp>
      <p:sp>
        <p:nvSpPr>
          <p:cNvPr id="112676" name="Rectangle 38"/>
          <p:cNvSpPr>
            <a:spLocks noChangeArrowheads="1"/>
          </p:cNvSpPr>
          <p:nvPr/>
        </p:nvSpPr>
        <p:spPr bwMode="auto">
          <a:xfrm>
            <a:off x="249238" y="5572125"/>
            <a:ext cx="24574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900" b="1"/>
              <a:t>Tierra</a:t>
            </a:r>
          </a:p>
        </p:txBody>
      </p:sp>
      <p:sp>
        <p:nvSpPr>
          <p:cNvPr id="112677" name="Rectangle 39"/>
          <p:cNvSpPr>
            <a:spLocks noChangeArrowheads="1"/>
          </p:cNvSpPr>
          <p:nvPr/>
        </p:nvSpPr>
        <p:spPr bwMode="auto">
          <a:xfrm>
            <a:off x="627063" y="4448175"/>
            <a:ext cx="19621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700" b="1"/>
              <a:t>Eternas</a:t>
            </a:r>
          </a:p>
        </p:txBody>
      </p:sp>
      <p:sp>
        <p:nvSpPr>
          <p:cNvPr id="112678" name="Rectangle 40"/>
          <p:cNvSpPr>
            <a:spLocks noChangeArrowheads="1"/>
          </p:cNvSpPr>
          <p:nvPr/>
        </p:nvSpPr>
        <p:spPr bwMode="auto">
          <a:xfrm>
            <a:off x="2374900" y="4470400"/>
            <a:ext cx="19621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700" b="1"/>
              <a:t>Literales</a:t>
            </a:r>
          </a:p>
        </p:txBody>
      </p:sp>
      <p:sp>
        <p:nvSpPr>
          <p:cNvPr id="112679" name="Rectangle 41"/>
          <p:cNvSpPr>
            <a:spLocks noChangeArrowheads="1"/>
          </p:cNvSpPr>
          <p:nvPr/>
        </p:nvSpPr>
        <p:spPr bwMode="auto">
          <a:xfrm>
            <a:off x="4205288" y="4487863"/>
            <a:ext cx="19621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700" b="1"/>
              <a:t>Incondicionales</a:t>
            </a:r>
          </a:p>
        </p:txBody>
      </p:sp>
      <p:sp>
        <p:nvSpPr>
          <p:cNvPr id="112680" name="Rectangle 42"/>
          <p:cNvSpPr>
            <a:spLocks noChangeArrowheads="1"/>
          </p:cNvSpPr>
          <p:nvPr/>
        </p:nvSpPr>
        <p:spPr bwMode="auto">
          <a:xfrm>
            <a:off x="4130675" y="5564188"/>
            <a:ext cx="24574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900" b="1"/>
              <a:t>Bendición</a:t>
            </a:r>
          </a:p>
        </p:txBody>
      </p:sp>
      <p:sp>
        <p:nvSpPr>
          <p:cNvPr id="112681" name="Rectangle 43"/>
          <p:cNvSpPr>
            <a:spLocks noChangeArrowheads="1"/>
          </p:cNvSpPr>
          <p:nvPr/>
        </p:nvSpPr>
        <p:spPr bwMode="auto">
          <a:xfrm>
            <a:off x="2220913" y="5600700"/>
            <a:ext cx="24574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900" b="1"/>
              <a:t>Simiente</a:t>
            </a:r>
          </a:p>
        </p:txBody>
      </p:sp>
      <p:sp>
        <p:nvSpPr>
          <p:cNvPr id="112682" name="Rectangle 44"/>
          <p:cNvSpPr>
            <a:spLocks noChangeArrowheads="1"/>
          </p:cNvSpPr>
          <p:nvPr/>
        </p:nvSpPr>
        <p:spPr bwMode="auto">
          <a:xfrm>
            <a:off x="649288" y="7164388"/>
            <a:ext cx="17081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lnSpc>
                <a:spcPct val="150000"/>
              </a:lnSpc>
            </a:pPr>
            <a:endParaRPr lang="es-ES" sz="1900" b="1"/>
          </a:p>
        </p:txBody>
      </p:sp>
      <p:sp>
        <p:nvSpPr>
          <p:cNvPr id="112683" name="Rectangle 45"/>
          <p:cNvSpPr>
            <a:spLocks noChangeArrowheads="1"/>
          </p:cNvSpPr>
          <p:nvPr/>
        </p:nvSpPr>
        <p:spPr bwMode="auto">
          <a:xfrm>
            <a:off x="2509838" y="7258050"/>
            <a:ext cx="16017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endParaRPr lang="es-ES" sz="1900" b="1"/>
          </a:p>
        </p:txBody>
      </p:sp>
      <p:sp>
        <p:nvSpPr>
          <p:cNvPr id="112684" name="Rectangle 46"/>
          <p:cNvSpPr>
            <a:spLocks noChangeArrowheads="1"/>
          </p:cNvSpPr>
          <p:nvPr/>
        </p:nvSpPr>
        <p:spPr bwMode="auto">
          <a:xfrm>
            <a:off x="677863" y="7551738"/>
            <a:ext cx="16144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t>Dt 30:1-10          </a:t>
            </a:r>
          </a:p>
        </p:txBody>
      </p:sp>
      <p:sp>
        <p:nvSpPr>
          <p:cNvPr id="112685" name="Rectangle 47"/>
          <p:cNvSpPr>
            <a:spLocks noChangeArrowheads="1"/>
          </p:cNvSpPr>
          <p:nvPr/>
        </p:nvSpPr>
        <p:spPr bwMode="auto">
          <a:xfrm>
            <a:off x="2473325" y="7554913"/>
            <a:ext cx="17192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t>2S 7:14-16</a:t>
            </a:r>
          </a:p>
        </p:txBody>
      </p:sp>
      <p:sp>
        <p:nvSpPr>
          <p:cNvPr id="112686" name="Rectangle 48"/>
          <p:cNvSpPr>
            <a:spLocks noChangeArrowheads="1"/>
          </p:cNvSpPr>
          <p:nvPr/>
        </p:nvSpPr>
        <p:spPr bwMode="auto">
          <a:xfrm>
            <a:off x="4624388" y="7561263"/>
            <a:ext cx="15128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300" b="1"/>
              <a:t>Jer 31:31-34</a:t>
            </a:r>
          </a:p>
        </p:txBody>
      </p:sp>
      <p:sp>
        <p:nvSpPr>
          <p:cNvPr id="112687" name="Line 49"/>
          <p:cNvSpPr>
            <a:spLocks noChangeShapeType="1"/>
          </p:cNvSpPr>
          <p:nvPr/>
        </p:nvSpPr>
        <p:spPr bwMode="auto">
          <a:xfrm flipH="1">
            <a:off x="4254500" y="7086600"/>
            <a:ext cx="0" cy="5000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8" name="Line 50"/>
          <p:cNvSpPr>
            <a:spLocks noChangeShapeType="1"/>
          </p:cNvSpPr>
          <p:nvPr/>
        </p:nvSpPr>
        <p:spPr bwMode="auto">
          <a:xfrm flipH="1">
            <a:off x="2400300" y="7094538"/>
            <a:ext cx="0" cy="5000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9" name="Rectangle 51"/>
          <p:cNvSpPr>
            <a:spLocks noChangeArrowheads="1"/>
          </p:cNvSpPr>
          <p:nvPr/>
        </p:nvSpPr>
        <p:spPr bwMode="auto">
          <a:xfrm>
            <a:off x="4597400" y="7258050"/>
            <a:ext cx="1557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900" b="1"/>
              <a:t>Pacto</a:t>
            </a:r>
          </a:p>
        </p:txBody>
      </p:sp>
      <p:sp>
        <p:nvSpPr>
          <p:cNvPr id="112690" name="Rectangle 52"/>
          <p:cNvSpPr>
            <a:spLocks noChangeArrowheads="1"/>
          </p:cNvSpPr>
          <p:nvPr/>
        </p:nvSpPr>
        <p:spPr bwMode="auto">
          <a:xfrm>
            <a:off x="704850" y="6929438"/>
            <a:ext cx="17272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900" b="1"/>
              <a:t>Pacto de la tierra</a:t>
            </a:r>
          </a:p>
          <a:p>
            <a:pPr algn="ctr" defTabSz="862013">
              <a:lnSpc>
                <a:spcPct val="150000"/>
              </a:lnSpc>
            </a:pPr>
            <a:endParaRPr lang="es-ES" sz="1900" b="1"/>
          </a:p>
        </p:txBody>
      </p:sp>
      <p:sp>
        <p:nvSpPr>
          <p:cNvPr id="112691" name="Rectangle 53"/>
          <p:cNvSpPr>
            <a:spLocks noChangeArrowheads="1"/>
          </p:cNvSpPr>
          <p:nvPr/>
        </p:nvSpPr>
        <p:spPr bwMode="auto">
          <a:xfrm>
            <a:off x="2406650" y="6983413"/>
            <a:ext cx="17287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r>
              <a:rPr lang="es-ES" sz="1900" b="1"/>
              <a:t>Pacto</a:t>
            </a:r>
          </a:p>
          <a:p>
            <a:pPr algn="ctr" defTabSz="862013"/>
            <a:r>
              <a:rPr lang="es-ES" sz="1900" b="1"/>
              <a:t>Davídico</a:t>
            </a:r>
          </a:p>
        </p:txBody>
      </p:sp>
      <p:sp>
        <p:nvSpPr>
          <p:cNvPr id="112692" name="Rectangle 54"/>
          <p:cNvSpPr>
            <a:spLocks noChangeArrowheads="1"/>
          </p:cNvSpPr>
          <p:nvPr/>
        </p:nvSpPr>
        <p:spPr bwMode="auto">
          <a:xfrm>
            <a:off x="4556125" y="7021513"/>
            <a:ext cx="1727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algn="ctr" defTabSz="862013">
              <a:spcBef>
                <a:spcPct val="50000"/>
              </a:spcBef>
            </a:pPr>
            <a:r>
              <a:rPr lang="es-ES" sz="1900" b="1"/>
              <a:t>Nuevo</a:t>
            </a:r>
          </a:p>
        </p:txBody>
      </p:sp>
      <p:sp>
        <p:nvSpPr>
          <p:cNvPr id="112693" name="Text Box 59"/>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12694" name="Text Box 60"/>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690"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14691"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128</a:t>
            </a:r>
          </a:p>
        </p:txBody>
      </p:sp>
      <p:grpSp>
        <p:nvGrpSpPr>
          <p:cNvPr id="114692" name="Group 1029"/>
          <p:cNvGrpSpPr>
            <a:grpSpLocks/>
          </p:cNvGrpSpPr>
          <p:nvPr/>
        </p:nvGrpSpPr>
        <p:grpSpPr bwMode="auto">
          <a:xfrm>
            <a:off x="1863725" y="96838"/>
            <a:ext cx="4632325" cy="1022350"/>
            <a:chOff x="1174" y="61"/>
            <a:chExt cx="2918" cy="644"/>
          </a:xfrm>
        </p:grpSpPr>
        <p:sp>
          <p:nvSpPr>
            <p:cNvPr id="114693"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14694"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p:cNvSpPr txBox="1">
            <a:spLocks noChangeArrowheads="1"/>
          </p:cNvSpPr>
          <p:nvPr/>
        </p:nvSpPr>
        <p:spPr bwMode="auto">
          <a:xfrm>
            <a:off x="5949950"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33</a:t>
            </a:r>
          </a:p>
        </p:txBody>
      </p:sp>
      <p:sp>
        <p:nvSpPr>
          <p:cNvPr id="133123" name="Text Box 3"/>
          <p:cNvSpPr txBox="1">
            <a:spLocks noChangeArrowheads="1"/>
          </p:cNvSpPr>
          <p:nvPr/>
        </p:nvSpPr>
        <p:spPr bwMode="auto">
          <a:xfrm>
            <a:off x="1468438" y="1035050"/>
            <a:ext cx="4505325" cy="603250"/>
          </a:xfrm>
          <a:prstGeom prst="rect">
            <a:avLst/>
          </a:prstGeom>
          <a:noFill/>
          <a:ln w="9525">
            <a:noFill/>
            <a:miter lim="800000"/>
            <a:headEnd/>
            <a:tailEnd/>
          </a:ln>
          <a:effectLst>
            <a:outerShdw blurRad="63500" dist="53882" dir="2700000" algn="ctr" rotWithShape="0">
              <a:schemeClr val="bg2">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3400" b="1" i="1" smtClean="0">
                <a:latin typeface="Comic Sans MS" charset="0"/>
              </a:rPr>
              <a:t>La Biblia “abierta”</a:t>
            </a:r>
          </a:p>
        </p:txBody>
      </p:sp>
      <p:sp>
        <p:nvSpPr>
          <p:cNvPr id="115715" name="Rectangle 4"/>
          <p:cNvSpPr>
            <a:spLocks noChangeArrowheads="1"/>
          </p:cNvSpPr>
          <p:nvPr/>
        </p:nvSpPr>
        <p:spPr bwMode="auto">
          <a:xfrm>
            <a:off x="2252663" y="6000750"/>
            <a:ext cx="2371725" cy="371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15716"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2366963"/>
            <a:ext cx="454025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5717" name="Rectangle 6"/>
          <p:cNvSpPr>
            <a:spLocks noChangeArrowheads="1"/>
          </p:cNvSpPr>
          <p:nvPr/>
        </p:nvSpPr>
        <p:spPr bwMode="auto">
          <a:xfrm>
            <a:off x="3332163" y="5465763"/>
            <a:ext cx="1663700" cy="5937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18" name="Rectangle 7"/>
          <p:cNvSpPr>
            <a:spLocks noChangeArrowheads="1"/>
          </p:cNvSpPr>
          <p:nvPr/>
        </p:nvSpPr>
        <p:spPr bwMode="auto">
          <a:xfrm>
            <a:off x="3651250" y="2198688"/>
            <a:ext cx="263525" cy="4238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19" name="Oval 8"/>
          <p:cNvSpPr>
            <a:spLocks noChangeArrowheads="1"/>
          </p:cNvSpPr>
          <p:nvPr/>
        </p:nvSpPr>
        <p:spPr bwMode="auto">
          <a:xfrm>
            <a:off x="3740150" y="2381250"/>
            <a:ext cx="276225" cy="43973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20" name="Rectangle 9"/>
          <p:cNvSpPr>
            <a:spLocks noChangeArrowheads="1"/>
          </p:cNvSpPr>
          <p:nvPr/>
        </p:nvSpPr>
        <p:spPr bwMode="auto">
          <a:xfrm>
            <a:off x="4386263" y="2566988"/>
            <a:ext cx="82550" cy="471487"/>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5721" name="Rectangle 10"/>
          <p:cNvSpPr>
            <a:spLocks noChangeArrowheads="1"/>
          </p:cNvSpPr>
          <p:nvPr/>
        </p:nvSpPr>
        <p:spPr bwMode="auto">
          <a:xfrm>
            <a:off x="4284663" y="2636838"/>
            <a:ext cx="292100" cy="103187"/>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115722" name="Line 11"/>
          <p:cNvSpPr>
            <a:spLocks noChangeShapeType="1"/>
          </p:cNvSpPr>
          <p:nvPr/>
        </p:nvSpPr>
        <p:spPr bwMode="auto">
          <a:xfrm>
            <a:off x="898525" y="2490788"/>
            <a:ext cx="14192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23" name="Line 12"/>
          <p:cNvSpPr>
            <a:spLocks noChangeShapeType="1"/>
          </p:cNvSpPr>
          <p:nvPr/>
        </p:nvSpPr>
        <p:spPr bwMode="auto">
          <a:xfrm>
            <a:off x="2632075" y="2265363"/>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24" name="Line 13"/>
          <p:cNvSpPr>
            <a:spLocks noChangeShapeType="1"/>
          </p:cNvSpPr>
          <p:nvPr/>
        </p:nvSpPr>
        <p:spPr bwMode="auto">
          <a:xfrm>
            <a:off x="2609850" y="2841625"/>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25" name="Rectangle 14"/>
          <p:cNvSpPr>
            <a:spLocks noChangeArrowheads="1"/>
          </p:cNvSpPr>
          <p:nvPr/>
        </p:nvSpPr>
        <p:spPr bwMode="auto">
          <a:xfrm>
            <a:off x="2827338" y="2357438"/>
            <a:ext cx="11699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100" b="1">
                <a:latin typeface="Times" charset="0"/>
              </a:rPr>
              <a:t>Un tema:</a:t>
            </a:r>
          </a:p>
        </p:txBody>
      </p:sp>
      <p:sp>
        <p:nvSpPr>
          <p:cNvPr id="115726" name="Line 15"/>
          <p:cNvSpPr>
            <a:spLocks noChangeShapeType="1"/>
          </p:cNvSpPr>
          <p:nvPr/>
        </p:nvSpPr>
        <p:spPr bwMode="auto">
          <a:xfrm>
            <a:off x="5040313" y="2489200"/>
            <a:ext cx="126523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27" name="Line 16"/>
          <p:cNvSpPr>
            <a:spLocks noChangeShapeType="1"/>
          </p:cNvSpPr>
          <p:nvPr/>
        </p:nvSpPr>
        <p:spPr bwMode="auto">
          <a:xfrm>
            <a:off x="809625" y="3127375"/>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28" name="Line 17"/>
          <p:cNvSpPr>
            <a:spLocks noChangeShapeType="1"/>
          </p:cNvSpPr>
          <p:nvPr/>
        </p:nvSpPr>
        <p:spPr bwMode="auto">
          <a:xfrm>
            <a:off x="5137150" y="3121025"/>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29" name="Line 18"/>
          <p:cNvSpPr>
            <a:spLocks noChangeShapeType="1"/>
          </p:cNvSpPr>
          <p:nvPr/>
        </p:nvSpPr>
        <p:spPr bwMode="auto">
          <a:xfrm>
            <a:off x="684213" y="3516313"/>
            <a:ext cx="11493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30" name="Line 19"/>
          <p:cNvSpPr>
            <a:spLocks noChangeShapeType="1"/>
          </p:cNvSpPr>
          <p:nvPr/>
        </p:nvSpPr>
        <p:spPr bwMode="auto">
          <a:xfrm>
            <a:off x="5226050" y="3511550"/>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31" name="Line 20"/>
          <p:cNvSpPr>
            <a:spLocks noChangeShapeType="1"/>
          </p:cNvSpPr>
          <p:nvPr/>
        </p:nvSpPr>
        <p:spPr bwMode="auto">
          <a:xfrm>
            <a:off x="477838" y="4083050"/>
            <a:ext cx="1262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32" name="Line 21"/>
          <p:cNvSpPr>
            <a:spLocks noChangeShapeType="1"/>
          </p:cNvSpPr>
          <p:nvPr/>
        </p:nvSpPr>
        <p:spPr bwMode="auto">
          <a:xfrm>
            <a:off x="5330825" y="4081463"/>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33" name="Line 22"/>
          <p:cNvSpPr>
            <a:spLocks noChangeShapeType="1"/>
          </p:cNvSpPr>
          <p:nvPr/>
        </p:nvSpPr>
        <p:spPr bwMode="auto">
          <a:xfrm>
            <a:off x="881063" y="5719763"/>
            <a:ext cx="12620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34" name="Line 23"/>
          <p:cNvSpPr>
            <a:spLocks noChangeShapeType="1"/>
          </p:cNvSpPr>
          <p:nvPr/>
        </p:nvSpPr>
        <p:spPr bwMode="auto">
          <a:xfrm>
            <a:off x="5260975" y="5726113"/>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35" name="Line 24"/>
          <p:cNvSpPr>
            <a:spLocks noChangeShapeType="1"/>
          </p:cNvSpPr>
          <p:nvPr/>
        </p:nvSpPr>
        <p:spPr bwMode="auto">
          <a:xfrm>
            <a:off x="1863725" y="6065838"/>
            <a:ext cx="11191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36" name="Rectangle 25"/>
          <p:cNvSpPr>
            <a:spLocks noChangeArrowheads="1"/>
          </p:cNvSpPr>
          <p:nvPr/>
        </p:nvSpPr>
        <p:spPr bwMode="auto">
          <a:xfrm>
            <a:off x="306388" y="2305050"/>
            <a:ext cx="7096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D(AT)</a:t>
            </a:r>
          </a:p>
        </p:txBody>
      </p:sp>
      <p:sp>
        <p:nvSpPr>
          <p:cNvPr id="115737" name="Rectangle 26"/>
          <p:cNvSpPr>
            <a:spLocks noChangeArrowheads="1"/>
          </p:cNvSpPr>
          <p:nvPr/>
        </p:nvSpPr>
        <p:spPr bwMode="auto">
          <a:xfrm>
            <a:off x="4422775" y="2309813"/>
            <a:ext cx="69373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D(NT)</a:t>
            </a:r>
          </a:p>
        </p:txBody>
      </p:sp>
      <p:sp>
        <p:nvSpPr>
          <p:cNvPr id="115738" name="Rectangle 27"/>
          <p:cNvSpPr>
            <a:spLocks noChangeArrowheads="1"/>
          </p:cNvSpPr>
          <p:nvPr/>
        </p:nvSpPr>
        <p:spPr bwMode="auto">
          <a:xfrm>
            <a:off x="2420938" y="1738313"/>
            <a:ext cx="20002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A</a:t>
            </a:r>
          </a:p>
        </p:txBody>
      </p:sp>
      <p:sp>
        <p:nvSpPr>
          <p:cNvPr id="115739" name="Rectangle 28"/>
          <p:cNvSpPr>
            <a:spLocks noChangeArrowheads="1"/>
          </p:cNvSpPr>
          <p:nvPr/>
        </p:nvSpPr>
        <p:spPr bwMode="auto">
          <a:xfrm>
            <a:off x="2420938" y="2065338"/>
            <a:ext cx="220662"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B</a:t>
            </a:r>
          </a:p>
        </p:txBody>
      </p:sp>
      <p:sp>
        <p:nvSpPr>
          <p:cNvPr id="115740" name="Rectangle 29"/>
          <p:cNvSpPr>
            <a:spLocks noChangeArrowheads="1"/>
          </p:cNvSpPr>
          <p:nvPr/>
        </p:nvSpPr>
        <p:spPr bwMode="auto">
          <a:xfrm>
            <a:off x="2419350" y="2335213"/>
            <a:ext cx="20955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C</a:t>
            </a:r>
          </a:p>
        </p:txBody>
      </p:sp>
      <p:sp>
        <p:nvSpPr>
          <p:cNvPr id="115741" name="Rectangle 30"/>
          <p:cNvSpPr>
            <a:spLocks noChangeArrowheads="1"/>
          </p:cNvSpPr>
          <p:nvPr/>
        </p:nvSpPr>
        <p:spPr bwMode="auto">
          <a:xfrm>
            <a:off x="249238" y="2873375"/>
            <a:ext cx="78263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E(AT)</a:t>
            </a:r>
          </a:p>
        </p:txBody>
      </p:sp>
      <p:sp>
        <p:nvSpPr>
          <p:cNvPr id="115742" name="Rectangle 31"/>
          <p:cNvSpPr>
            <a:spLocks noChangeArrowheads="1"/>
          </p:cNvSpPr>
          <p:nvPr/>
        </p:nvSpPr>
        <p:spPr bwMode="auto">
          <a:xfrm>
            <a:off x="4584700" y="2857500"/>
            <a:ext cx="76835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E(NT)</a:t>
            </a:r>
          </a:p>
        </p:txBody>
      </p:sp>
      <p:sp>
        <p:nvSpPr>
          <p:cNvPr id="115743" name="Rectangle 32"/>
          <p:cNvSpPr>
            <a:spLocks noChangeArrowheads="1"/>
          </p:cNvSpPr>
          <p:nvPr/>
        </p:nvSpPr>
        <p:spPr bwMode="auto">
          <a:xfrm>
            <a:off x="4668838" y="3244850"/>
            <a:ext cx="8001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F(NT)</a:t>
            </a:r>
          </a:p>
        </p:txBody>
      </p:sp>
      <p:sp>
        <p:nvSpPr>
          <p:cNvPr id="115744" name="Rectangle 33"/>
          <p:cNvSpPr>
            <a:spLocks noChangeArrowheads="1"/>
          </p:cNvSpPr>
          <p:nvPr/>
        </p:nvSpPr>
        <p:spPr bwMode="auto">
          <a:xfrm>
            <a:off x="4776788" y="3851275"/>
            <a:ext cx="8016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G(NT)</a:t>
            </a:r>
          </a:p>
        </p:txBody>
      </p:sp>
      <p:sp>
        <p:nvSpPr>
          <p:cNvPr id="115745" name="Rectangle 34"/>
          <p:cNvSpPr>
            <a:spLocks noChangeArrowheads="1"/>
          </p:cNvSpPr>
          <p:nvPr/>
        </p:nvSpPr>
        <p:spPr bwMode="auto">
          <a:xfrm>
            <a:off x="258763" y="3271838"/>
            <a:ext cx="7508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F(AT)</a:t>
            </a:r>
          </a:p>
        </p:txBody>
      </p:sp>
      <p:sp>
        <p:nvSpPr>
          <p:cNvPr id="115746" name="Rectangle 35"/>
          <p:cNvSpPr>
            <a:spLocks noChangeArrowheads="1"/>
          </p:cNvSpPr>
          <p:nvPr/>
        </p:nvSpPr>
        <p:spPr bwMode="auto">
          <a:xfrm>
            <a:off x="239713" y="3822700"/>
            <a:ext cx="7223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G(AT)</a:t>
            </a:r>
          </a:p>
        </p:txBody>
      </p:sp>
      <p:sp>
        <p:nvSpPr>
          <p:cNvPr id="115747" name="Rectangle 36"/>
          <p:cNvSpPr>
            <a:spLocks noChangeArrowheads="1"/>
          </p:cNvSpPr>
          <p:nvPr/>
        </p:nvSpPr>
        <p:spPr bwMode="auto">
          <a:xfrm>
            <a:off x="287338" y="5489575"/>
            <a:ext cx="76835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H(AT)</a:t>
            </a:r>
          </a:p>
        </p:txBody>
      </p:sp>
      <p:sp>
        <p:nvSpPr>
          <p:cNvPr id="115748" name="Rectangle 37"/>
          <p:cNvSpPr>
            <a:spLocks noChangeArrowheads="1"/>
          </p:cNvSpPr>
          <p:nvPr/>
        </p:nvSpPr>
        <p:spPr bwMode="auto">
          <a:xfrm>
            <a:off x="5011738" y="5505450"/>
            <a:ext cx="8302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H(NT)</a:t>
            </a:r>
          </a:p>
        </p:txBody>
      </p:sp>
      <p:sp>
        <p:nvSpPr>
          <p:cNvPr id="115749" name="Rectangle 38"/>
          <p:cNvSpPr>
            <a:spLocks noChangeArrowheads="1"/>
          </p:cNvSpPr>
          <p:nvPr/>
        </p:nvSpPr>
        <p:spPr bwMode="auto">
          <a:xfrm>
            <a:off x="1566863" y="5843588"/>
            <a:ext cx="86042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I(AT)</a:t>
            </a:r>
          </a:p>
        </p:txBody>
      </p:sp>
      <p:sp>
        <p:nvSpPr>
          <p:cNvPr id="115750" name="Rectangle 39"/>
          <p:cNvSpPr>
            <a:spLocks noChangeArrowheads="1"/>
          </p:cNvSpPr>
          <p:nvPr/>
        </p:nvSpPr>
        <p:spPr bwMode="auto">
          <a:xfrm>
            <a:off x="3346450" y="5621338"/>
            <a:ext cx="23495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r>
              <a:rPr lang="es-ES" sz="1300" b="1">
                <a:latin typeface="Times" charset="0"/>
              </a:rPr>
              <a:t>J</a:t>
            </a:r>
          </a:p>
        </p:txBody>
      </p:sp>
      <p:sp>
        <p:nvSpPr>
          <p:cNvPr id="115751" name="Line 40"/>
          <p:cNvSpPr>
            <a:spLocks noChangeShapeType="1"/>
          </p:cNvSpPr>
          <p:nvPr/>
        </p:nvSpPr>
        <p:spPr bwMode="auto">
          <a:xfrm>
            <a:off x="1697038" y="5097463"/>
            <a:ext cx="1016000" cy="47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52" name="Line 41"/>
          <p:cNvSpPr>
            <a:spLocks noChangeShapeType="1"/>
          </p:cNvSpPr>
          <p:nvPr/>
        </p:nvSpPr>
        <p:spPr bwMode="auto">
          <a:xfrm>
            <a:off x="1881188" y="4537075"/>
            <a:ext cx="939800" cy="381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53" name="Line 42"/>
          <p:cNvSpPr>
            <a:spLocks noChangeShapeType="1"/>
          </p:cNvSpPr>
          <p:nvPr/>
        </p:nvSpPr>
        <p:spPr bwMode="auto">
          <a:xfrm>
            <a:off x="2300288" y="3997325"/>
            <a:ext cx="704850" cy="812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54" name="Line 43"/>
          <p:cNvSpPr>
            <a:spLocks noChangeShapeType="1"/>
          </p:cNvSpPr>
          <p:nvPr/>
        </p:nvSpPr>
        <p:spPr bwMode="auto">
          <a:xfrm>
            <a:off x="3000375" y="3736975"/>
            <a:ext cx="273050" cy="11271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55" name="Line 44"/>
          <p:cNvSpPr>
            <a:spLocks noChangeShapeType="1"/>
          </p:cNvSpPr>
          <p:nvPr/>
        </p:nvSpPr>
        <p:spPr bwMode="auto">
          <a:xfrm flipH="1">
            <a:off x="3684588" y="3998913"/>
            <a:ext cx="582612" cy="7381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56" name="Line 45"/>
          <p:cNvSpPr>
            <a:spLocks noChangeShapeType="1"/>
          </p:cNvSpPr>
          <p:nvPr/>
        </p:nvSpPr>
        <p:spPr bwMode="auto">
          <a:xfrm flipH="1">
            <a:off x="3871913" y="4273550"/>
            <a:ext cx="787400"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57" name="Line 46"/>
          <p:cNvSpPr>
            <a:spLocks noChangeShapeType="1"/>
          </p:cNvSpPr>
          <p:nvPr/>
        </p:nvSpPr>
        <p:spPr bwMode="auto">
          <a:xfrm flipV="1">
            <a:off x="3849688" y="4775200"/>
            <a:ext cx="1112837" cy="2492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58" name="Freeform 48"/>
          <p:cNvSpPr>
            <a:spLocks/>
          </p:cNvSpPr>
          <p:nvPr/>
        </p:nvSpPr>
        <p:spPr bwMode="auto">
          <a:xfrm>
            <a:off x="1101725" y="5210175"/>
            <a:ext cx="106363" cy="98425"/>
          </a:xfrm>
          <a:custGeom>
            <a:avLst/>
            <a:gdLst>
              <a:gd name="T0" fmla="*/ 2147483647 w 97"/>
              <a:gd name="T1" fmla="*/ 2147483647 h 89"/>
              <a:gd name="T2" fmla="*/ 2147483647 w 97"/>
              <a:gd name="T3" fmla="*/ 2147483647 h 89"/>
              <a:gd name="T4" fmla="*/ 2147483647 w 97"/>
              <a:gd name="T5" fmla="*/ 2147483647 h 89"/>
              <a:gd name="T6" fmla="*/ 2147483647 w 97"/>
              <a:gd name="T7" fmla="*/ 2147483647 h 89"/>
              <a:gd name="T8" fmla="*/ 2147483647 w 97"/>
              <a:gd name="T9" fmla="*/ 2147483647 h 89"/>
              <a:gd name="T10" fmla="*/ 2147483647 w 97"/>
              <a:gd name="T11" fmla="*/ 2147483647 h 89"/>
              <a:gd name="T12" fmla="*/ 2147483647 w 97"/>
              <a:gd name="T13" fmla="*/ 2147483647 h 89"/>
              <a:gd name="T14" fmla="*/ 2147483647 w 97"/>
              <a:gd name="T15" fmla="*/ 2147483647 h 89"/>
              <a:gd name="T16" fmla="*/ 2147483647 w 97"/>
              <a:gd name="T17" fmla="*/ 2147483647 h 89"/>
              <a:gd name="T18" fmla="*/ 2147483647 w 97"/>
              <a:gd name="T19" fmla="*/ 2147483647 h 89"/>
              <a:gd name="T20" fmla="*/ 2147483647 w 97"/>
              <a:gd name="T21" fmla="*/ 2147483647 h 89"/>
              <a:gd name="T22" fmla="*/ 2147483647 w 97"/>
              <a:gd name="T23" fmla="*/ 2147483647 h 89"/>
              <a:gd name="T24" fmla="*/ 2147483647 w 97"/>
              <a:gd name="T25" fmla="*/ 2147483647 h 89"/>
              <a:gd name="T26" fmla="*/ 2147483647 w 97"/>
              <a:gd name="T27" fmla="*/ 2147483647 h 89"/>
              <a:gd name="T28" fmla="*/ 2147483647 w 97"/>
              <a:gd name="T29" fmla="*/ 2147483647 h 89"/>
              <a:gd name="T30" fmla="*/ 2147483647 w 97"/>
              <a:gd name="T31" fmla="*/ 2147483647 h 89"/>
              <a:gd name="T32" fmla="*/ 2147483647 w 97"/>
              <a:gd name="T33" fmla="*/ 2147483647 h 89"/>
              <a:gd name="T34" fmla="*/ 2147483647 w 97"/>
              <a:gd name="T35" fmla="*/ 2147483647 h 89"/>
              <a:gd name="T36" fmla="*/ 2147483647 w 97"/>
              <a:gd name="T37" fmla="*/ 2147483647 h 89"/>
              <a:gd name="T38" fmla="*/ 2147483647 w 97"/>
              <a:gd name="T39" fmla="*/ 2147483647 h 89"/>
              <a:gd name="T40" fmla="*/ 2147483647 w 97"/>
              <a:gd name="T41" fmla="*/ 2147483647 h 89"/>
              <a:gd name="T42" fmla="*/ 2147483647 w 97"/>
              <a:gd name="T43" fmla="*/ 2147483647 h 89"/>
              <a:gd name="T44" fmla="*/ 2147483647 w 97"/>
              <a:gd name="T45" fmla="*/ 0 h 89"/>
              <a:gd name="T46" fmla="*/ 2147483647 w 97"/>
              <a:gd name="T47" fmla="*/ 2147483647 h 89"/>
              <a:gd name="T48" fmla="*/ 2147483647 w 97"/>
              <a:gd name="T49" fmla="*/ 2147483647 h 89"/>
              <a:gd name="T50" fmla="*/ 2147483647 w 97"/>
              <a:gd name="T51" fmla="*/ 2147483647 h 89"/>
              <a:gd name="T52" fmla="*/ 2147483647 w 97"/>
              <a:gd name="T53" fmla="*/ 2147483647 h 89"/>
              <a:gd name="T54" fmla="*/ 2147483647 w 97"/>
              <a:gd name="T55" fmla="*/ 2147483647 h 89"/>
              <a:gd name="T56" fmla="*/ 2147483647 w 97"/>
              <a:gd name="T57" fmla="*/ 2147483647 h 89"/>
              <a:gd name="T58" fmla="*/ 2147483647 w 97"/>
              <a:gd name="T59" fmla="*/ 2147483647 h 89"/>
              <a:gd name="T60" fmla="*/ 2147483647 w 97"/>
              <a:gd name="T61" fmla="*/ 2147483647 h 89"/>
              <a:gd name="T62" fmla="*/ 2147483647 w 97"/>
              <a:gd name="T63" fmla="*/ 2147483647 h 89"/>
              <a:gd name="T64" fmla="*/ 2147483647 w 97"/>
              <a:gd name="T65" fmla="*/ 2147483647 h 89"/>
              <a:gd name="T66" fmla="*/ 2147483647 w 97"/>
              <a:gd name="T67" fmla="*/ 2147483647 h 89"/>
              <a:gd name="T68" fmla="*/ 2147483647 w 97"/>
              <a:gd name="T69" fmla="*/ 2147483647 h 89"/>
              <a:gd name="T70" fmla="*/ 2147483647 w 97"/>
              <a:gd name="T71" fmla="*/ 2147483647 h 89"/>
              <a:gd name="T72" fmla="*/ 2147483647 w 97"/>
              <a:gd name="T73" fmla="*/ 2147483647 h 89"/>
              <a:gd name="T74" fmla="*/ 0 w 97"/>
              <a:gd name="T75" fmla="*/ 2147483647 h 89"/>
              <a:gd name="T76" fmla="*/ 0 w 97"/>
              <a:gd name="T77" fmla="*/ 2147483647 h 89"/>
              <a:gd name="T78" fmla="*/ 2147483647 w 97"/>
              <a:gd name="T79" fmla="*/ 2147483647 h 89"/>
              <a:gd name="T80" fmla="*/ 2147483647 w 97"/>
              <a:gd name="T81" fmla="*/ 2147483647 h 89"/>
              <a:gd name="T82" fmla="*/ 2147483647 w 97"/>
              <a:gd name="T83" fmla="*/ 2147483647 h 89"/>
              <a:gd name="T84" fmla="*/ 2147483647 w 97"/>
              <a:gd name="T85" fmla="*/ 2147483647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59" name="Rectangle 49"/>
          <p:cNvSpPr>
            <a:spLocks noChangeArrowheads="1"/>
          </p:cNvSpPr>
          <p:nvPr/>
        </p:nvSpPr>
        <p:spPr bwMode="auto">
          <a:xfrm>
            <a:off x="1052513" y="3835400"/>
            <a:ext cx="18573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60" name="Rectangle 50"/>
          <p:cNvSpPr>
            <a:spLocks noChangeArrowheads="1"/>
          </p:cNvSpPr>
          <p:nvPr/>
        </p:nvSpPr>
        <p:spPr bwMode="auto">
          <a:xfrm>
            <a:off x="6361113" y="3697288"/>
            <a:ext cx="2778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5275" tIns="41890" rIns="85275" bIns="41890">
            <a:spAutoFit/>
          </a:bodyPr>
          <a:lstStyle/>
          <a:p>
            <a:pPr defTabSz="862013"/>
            <a:r>
              <a:rPr lang="es-ES" sz="3000" b="1">
                <a:latin typeface="Times" charset="0"/>
              </a:rPr>
              <a:t>/</a:t>
            </a:r>
          </a:p>
        </p:txBody>
      </p:sp>
      <p:sp>
        <p:nvSpPr>
          <p:cNvPr id="115761" name="Rectangle 51"/>
          <p:cNvSpPr>
            <a:spLocks noChangeArrowheads="1"/>
          </p:cNvSpPr>
          <p:nvPr/>
        </p:nvSpPr>
        <p:spPr bwMode="auto">
          <a:xfrm>
            <a:off x="3849688" y="2416175"/>
            <a:ext cx="150812" cy="2222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62" name="Oval 52"/>
          <p:cNvSpPr>
            <a:spLocks noChangeArrowheads="1"/>
          </p:cNvSpPr>
          <p:nvPr/>
        </p:nvSpPr>
        <p:spPr bwMode="auto">
          <a:xfrm>
            <a:off x="307975" y="5075238"/>
            <a:ext cx="58738" cy="1968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115763" name="Oval 53"/>
          <p:cNvSpPr>
            <a:spLocks noChangeArrowheads="1"/>
          </p:cNvSpPr>
          <p:nvPr/>
        </p:nvSpPr>
        <p:spPr bwMode="auto">
          <a:xfrm>
            <a:off x="647700" y="5075238"/>
            <a:ext cx="60325" cy="1968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p>
        </p:txBody>
      </p:sp>
      <p:sp>
        <p:nvSpPr>
          <p:cNvPr id="115764" name="Oval 54"/>
          <p:cNvSpPr>
            <a:spLocks noChangeArrowheads="1"/>
          </p:cNvSpPr>
          <p:nvPr/>
        </p:nvSpPr>
        <p:spPr bwMode="auto">
          <a:xfrm>
            <a:off x="936625" y="5099050"/>
            <a:ext cx="36513" cy="1476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115765" name="Oval 55"/>
          <p:cNvSpPr>
            <a:spLocks noChangeArrowheads="1"/>
          </p:cNvSpPr>
          <p:nvPr/>
        </p:nvSpPr>
        <p:spPr bwMode="auto">
          <a:xfrm>
            <a:off x="1219200" y="5151438"/>
            <a:ext cx="12700" cy="428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115766" name="Line 56"/>
          <p:cNvSpPr>
            <a:spLocks noChangeShapeType="1"/>
          </p:cNvSpPr>
          <p:nvPr/>
        </p:nvSpPr>
        <p:spPr bwMode="auto">
          <a:xfrm>
            <a:off x="344488" y="5070475"/>
            <a:ext cx="3317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67" name="Line 57"/>
          <p:cNvSpPr>
            <a:spLocks noChangeShapeType="1"/>
          </p:cNvSpPr>
          <p:nvPr/>
        </p:nvSpPr>
        <p:spPr bwMode="auto">
          <a:xfrm>
            <a:off x="339725" y="5276850"/>
            <a:ext cx="3349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68" name="Line 58"/>
          <p:cNvSpPr>
            <a:spLocks noChangeShapeType="1"/>
          </p:cNvSpPr>
          <p:nvPr/>
        </p:nvSpPr>
        <p:spPr bwMode="auto">
          <a:xfrm flipH="1">
            <a:off x="698500" y="5094288"/>
            <a:ext cx="2492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69" name="Line 59"/>
          <p:cNvSpPr>
            <a:spLocks noChangeShapeType="1"/>
          </p:cNvSpPr>
          <p:nvPr/>
        </p:nvSpPr>
        <p:spPr bwMode="auto">
          <a:xfrm flipH="1">
            <a:off x="698500" y="5251450"/>
            <a:ext cx="2492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70" name="Line 60"/>
          <p:cNvSpPr>
            <a:spLocks noChangeShapeType="1"/>
          </p:cNvSpPr>
          <p:nvPr/>
        </p:nvSpPr>
        <p:spPr bwMode="auto">
          <a:xfrm flipH="1">
            <a:off x="976313" y="5146675"/>
            <a:ext cx="2524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71" name="Line 61"/>
          <p:cNvSpPr>
            <a:spLocks noChangeShapeType="1"/>
          </p:cNvSpPr>
          <p:nvPr/>
        </p:nvSpPr>
        <p:spPr bwMode="auto">
          <a:xfrm flipH="1">
            <a:off x="976313" y="5199063"/>
            <a:ext cx="2524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72" name="Rectangle 62"/>
          <p:cNvSpPr>
            <a:spLocks noChangeArrowheads="1"/>
          </p:cNvSpPr>
          <p:nvPr/>
        </p:nvSpPr>
        <p:spPr bwMode="auto">
          <a:xfrm>
            <a:off x="344488" y="5072063"/>
            <a:ext cx="330200" cy="2032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73" name="Rectangle 63"/>
          <p:cNvSpPr>
            <a:spLocks noChangeArrowheads="1"/>
          </p:cNvSpPr>
          <p:nvPr/>
        </p:nvSpPr>
        <p:spPr bwMode="auto">
          <a:xfrm>
            <a:off x="704850" y="5097463"/>
            <a:ext cx="252413" cy="14922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74" name="Rectangle 64"/>
          <p:cNvSpPr>
            <a:spLocks noChangeArrowheads="1"/>
          </p:cNvSpPr>
          <p:nvPr/>
        </p:nvSpPr>
        <p:spPr bwMode="auto">
          <a:xfrm>
            <a:off x="976313" y="5145088"/>
            <a:ext cx="246062" cy="5397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75" name="Oval 65"/>
          <p:cNvSpPr>
            <a:spLocks noChangeArrowheads="1"/>
          </p:cNvSpPr>
          <p:nvPr/>
        </p:nvSpPr>
        <p:spPr bwMode="auto">
          <a:xfrm>
            <a:off x="314325" y="5091113"/>
            <a:ext cx="39688" cy="165100"/>
          </a:xfrm>
          <a:prstGeom prst="ellipse">
            <a:avLst/>
          </a:prstGeom>
          <a:solidFill>
            <a:schemeClr val="bg1"/>
          </a:solidFill>
          <a:ln w="12700">
            <a:solidFill>
              <a:schemeClr val="tx1"/>
            </a:solidFill>
            <a:round/>
            <a:headEnd/>
            <a:tailEnd/>
          </a:ln>
        </p:spPr>
        <p:txBody>
          <a:bodyPr wrap="none" anchor="ctr"/>
          <a:lstStyle/>
          <a:p>
            <a:endParaRPr lang="en-US"/>
          </a:p>
        </p:txBody>
      </p:sp>
      <p:sp>
        <p:nvSpPr>
          <p:cNvPr id="115776" name="Arc 66"/>
          <p:cNvSpPr>
            <a:spLocks/>
          </p:cNvSpPr>
          <p:nvPr/>
        </p:nvSpPr>
        <p:spPr bwMode="auto">
          <a:xfrm rot="-10500000">
            <a:off x="1293813" y="5091113"/>
            <a:ext cx="130175" cy="79375"/>
          </a:xfrm>
          <a:custGeom>
            <a:avLst/>
            <a:gdLst>
              <a:gd name="T0" fmla="*/ 0 w 21785"/>
              <a:gd name="T1" fmla="*/ 135323 h 21600"/>
              <a:gd name="T2" fmla="*/ 2147483647 w 21785"/>
              <a:gd name="T3" fmla="*/ 2147483647 h 21600"/>
              <a:gd name="T4" fmla="*/ 1796110778 w 21785"/>
              <a:gd name="T5" fmla="*/ 2147483647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77" name="Arc 67"/>
          <p:cNvSpPr>
            <a:spLocks/>
          </p:cNvSpPr>
          <p:nvPr/>
        </p:nvSpPr>
        <p:spPr bwMode="auto">
          <a:xfrm rot="-420000">
            <a:off x="1282700" y="5194300"/>
            <a:ext cx="133350" cy="69850"/>
          </a:xfrm>
          <a:custGeom>
            <a:avLst/>
            <a:gdLst>
              <a:gd name="T0" fmla="*/ 0 w 21597"/>
              <a:gd name="T1" fmla="*/ 822306533 h 21599"/>
              <a:gd name="T2" fmla="*/ 2147483647 w 21597"/>
              <a:gd name="T3" fmla="*/ 0 h 21599"/>
              <a:gd name="T4" fmla="*/ 2147483647 w 21597"/>
              <a:gd name="T5" fmla="*/ 835657129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78" name="Arc 68"/>
          <p:cNvSpPr>
            <a:spLocks/>
          </p:cNvSpPr>
          <p:nvPr/>
        </p:nvSpPr>
        <p:spPr bwMode="auto">
          <a:xfrm rot="10800000">
            <a:off x="1255713" y="5176838"/>
            <a:ext cx="25400" cy="68262"/>
          </a:xfrm>
          <a:custGeom>
            <a:avLst/>
            <a:gdLst>
              <a:gd name="T0" fmla="*/ 0 w 22518"/>
              <a:gd name="T1" fmla="*/ 626705 h 21600"/>
              <a:gd name="T2" fmla="*/ 66568 w 22518"/>
              <a:gd name="T3" fmla="*/ 679173989 h 21600"/>
              <a:gd name="T4" fmla="*/ 2711 w 22518"/>
              <a:gd name="T5" fmla="*/ 679173989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79" name="Oval 69"/>
          <p:cNvSpPr>
            <a:spLocks noChangeArrowheads="1"/>
          </p:cNvSpPr>
          <p:nvPr/>
        </p:nvSpPr>
        <p:spPr bwMode="auto">
          <a:xfrm>
            <a:off x="1266825" y="5133975"/>
            <a:ext cx="25400" cy="84138"/>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15780" name="Arc 70"/>
          <p:cNvSpPr>
            <a:spLocks/>
          </p:cNvSpPr>
          <p:nvPr/>
        </p:nvSpPr>
        <p:spPr bwMode="auto">
          <a:xfrm>
            <a:off x="1260475" y="5108575"/>
            <a:ext cx="31750" cy="66675"/>
          </a:xfrm>
          <a:custGeom>
            <a:avLst/>
            <a:gdLst>
              <a:gd name="T0" fmla="*/ 0 w 21600"/>
              <a:gd name="T1" fmla="*/ 552445733 h 21586"/>
              <a:gd name="T2" fmla="*/ 667688 w 21600"/>
              <a:gd name="T3" fmla="*/ 0 h 21586"/>
              <a:gd name="T4" fmla="*/ 691941 w 21600"/>
              <a:gd name="T5" fmla="*/ 552445733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81" name="Oval 71"/>
          <p:cNvSpPr>
            <a:spLocks noChangeArrowheads="1"/>
          </p:cNvSpPr>
          <p:nvPr/>
        </p:nvSpPr>
        <p:spPr bwMode="auto">
          <a:xfrm>
            <a:off x="1277938" y="5162550"/>
            <a:ext cx="1587" cy="26988"/>
          </a:xfrm>
          <a:prstGeom prst="ellipse">
            <a:avLst/>
          </a:prstGeom>
          <a:solidFill>
            <a:schemeClr val="tx2"/>
          </a:solidFill>
          <a:ln w="12700">
            <a:solidFill>
              <a:schemeClr val="tx1"/>
            </a:solidFill>
            <a:round/>
            <a:headEnd/>
            <a:tailEnd/>
          </a:ln>
        </p:spPr>
        <p:txBody>
          <a:bodyPr wrap="none" anchor="ctr"/>
          <a:lstStyle/>
          <a:p>
            <a:endParaRPr lang="en-US"/>
          </a:p>
        </p:txBody>
      </p:sp>
      <p:grpSp>
        <p:nvGrpSpPr>
          <p:cNvPr id="115782" name="Group 72"/>
          <p:cNvGrpSpPr>
            <a:grpSpLocks/>
          </p:cNvGrpSpPr>
          <p:nvPr/>
        </p:nvGrpSpPr>
        <p:grpSpPr bwMode="auto">
          <a:xfrm>
            <a:off x="5467350" y="5076825"/>
            <a:ext cx="1050925" cy="198438"/>
            <a:chOff x="4652" y="3084"/>
            <a:chExt cx="954" cy="180"/>
          </a:xfrm>
        </p:grpSpPr>
        <p:sp>
          <p:nvSpPr>
            <p:cNvPr id="115867" name="Oval 7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115868" name="Oval 7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a:p>
          </p:txBody>
        </p:sp>
        <p:sp>
          <p:nvSpPr>
            <p:cNvPr id="115869" name="Oval 7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115870" name="Oval 7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a:p>
          </p:txBody>
        </p:sp>
        <p:sp>
          <p:nvSpPr>
            <p:cNvPr id="115871" name="Line 7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72" name="Line 7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73" name="Line 7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74" name="Line 8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75" name="Line 8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76" name="Line 8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77" name="Rectangle 8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878" name="Rectangle 8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879" name="Rectangle 8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880" name="Oval 8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a:p>
          </p:txBody>
        </p:sp>
        <p:sp>
          <p:nvSpPr>
            <p:cNvPr id="115881" name="Arc 8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882" name="Arc 8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883" name="Arc 8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884" name="Oval 9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15885" name="Arc 9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886" name="Oval 9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a:p>
          </p:txBody>
        </p:sp>
      </p:grpSp>
      <p:sp>
        <p:nvSpPr>
          <p:cNvPr id="115783" name="Freeform 93"/>
          <p:cNvSpPr>
            <a:spLocks/>
          </p:cNvSpPr>
          <p:nvPr/>
        </p:nvSpPr>
        <p:spPr bwMode="auto">
          <a:xfrm>
            <a:off x="3863975" y="2614613"/>
            <a:ext cx="411163" cy="952500"/>
          </a:xfrm>
          <a:custGeom>
            <a:avLst/>
            <a:gdLst>
              <a:gd name="T0" fmla="*/ 2147483647 w 373"/>
              <a:gd name="T1" fmla="*/ 2147483647 h 859"/>
              <a:gd name="T2" fmla="*/ 2147483647 w 373"/>
              <a:gd name="T3" fmla="*/ 2147483647 h 859"/>
              <a:gd name="T4" fmla="*/ 2147483647 w 373"/>
              <a:gd name="T5" fmla="*/ 2147483647 h 859"/>
              <a:gd name="T6" fmla="*/ 2147483647 w 373"/>
              <a:gd name="T7" fmla="*/ 2147483647 h 859"/>
              <a:gd name="T8" fmla="*/ 2147483647 w 373"/>
              <a:gd name="T9" fmla="*/ 2147483647 h 859"/>
              <a:gd name="T10" fmla="*/ 2147483647 w 373"/>
              <a:gd name="T11" fmla="*/ 2147483647 h 859"/>
              <a:gd name="T12" fmla="*/ 2147483647 w 373"/>
              <a:gd name="T13" fmla="*/ 2147483647 h 859"/>
              <a:gd name="T14" fmla="*/ 2147483647 w 373"/>
              <a:gd name="T15" fmla="*/ 2147483647 h 859"/>
              <a:gd name="T16" fmla="*/ 2147483647 w 373"/>
              <a:gd name="T17" fmla="*/ 2147483647 h 859"/>
              <a:gd name="T18" fmla="*/ 2147483647 w 373"/>
              <a:gd name="T19" fmla="*/ 2147483647 h 859"/>
              <a:gd name="T20" fmla="*/ 2147483647 w 373"/>
              <a:gd name="T21" fmla="*/ 2147483647 h 859"/>
              <a:gd name="T22" fmla="*/ 2147483647 w 373"/>
              <a:gd name="T23" fmla="*/ 2147483647 h 859"/>
              <a:gd name="T24" fmla="*/ 2147483647 w 373"/>
              <a:gd name="T25" fmla="*/ 2147483647 h 859"/>
              <a:gd name="T26" fmla="*/ 2147483647 w 373"/>
              <a:gd name="T27" fmla="*/ 2147483647 h 859"/>
              <a:gd name="T28" fmla="*/ 0 w 373"/>
              <a:gd name="T29" fmla="*/ 2147483647 h 859"/>
              <a:gd name="T30" fmla="*/ 2147483647 w 373"/>
              <a:gd name="T31" fmla="*/ 2147483647 h 859"/>
              <a:gd name="T32" fmla="*/ 2147483647 w 373"/>
              <a:gd name="T33" fmla="*/ 2147483647 h 859"/>
              <a:gd name="T34" fmla="*/ 2147483647 w 373"/>
              <a:gd name="T35" fmla="*/ 2147483647 h 859"/>
              <a:gd name="T36" fmla="*/ 2147483647 w 373"/>
              <a:gd name="T37" fmla="*/ 2147483647 h 859"/>
              <a:gd name="T38" fmla="*/ 2147483647 w 373"/>
              <a:gd name="T39" fmla="*/ 2147483647 h 859"/>
              <a:gd name="T40" fmla="*/ 2147483647 w 373"/>
              <a:gd name="T41" fmla="*/ 2147483647 h 859"/>
              <a:gd name="T42" fmla="*/ 2147483647 w 373"/>
              <a:gd name="T43" fmla="*/ 2147483647 h 859"/>
              <a:gd name="T44" fmla="*/ 2147483647 w 373"/>
              <a:gd name="T45" fmla="*/ 2147483647 h 859"/>
              <a:gd name="T46" fmla="*/ 2147483647 w 373"/>
              <a:gd name="T47" fmla="*/ 2147483647 h 859"/>
              <a:gd name="T48" fmla="*/ 2147483647 w 373"/>
              <a:gd name="T49" fmla="*/ 2147483647 h 859"/>
              <a:gd name="T50" fmla="*/ 2147483647 w 373"/>
              <a:gd name="T51" fmla="*/ 2147483647 h 859"/>
              <a:gd name="T52" fmla="*/ 2147483647 w 373"/>
              <a:gd name="T53" fmla="*/ 2147483647 h 859"/>
              <a:gd name="T54" fmla="*/ 2147483647 w 373"/>
              <a:gd name="T55" fmla="*/ 2147483647 h 859"/>
              <a:gd name="T56" fmla="*/ 2147483647 w 373"/>
              <a:gd name="T57" fmla="*/ 2147483647 h 859"/>
              <a:gd name="T58" fmla="*/ 2147483647 w 373"/>
              <a:gd name="T59" fmla="*/ 2147483647 h 859"/>
              <a:gd name="T60" fmla="*/ 2147483647 w 373"/>
              <a:gd name="T61" fmla="*/ 2147483647 h 859"/>
              <a:gd name="T62" fmla="*/ 2147483647 w 373"/>
              <a:gd name="T63" fmla="*/ 2147483647 h 859"/>
              <a:gd name="T64" fmla="*/ 2147483647 w 373"/>
              <a:gd name="T65" fmla="*/ 2147483647 h 859"/>
              <a:gd name="T66" fmla="*/ 2147483647 w 373"/>
              <a:gd name="T67" fmla="*/ 2147483647 h 859"/>
              <a:gd name="T68" fmla="*/ 2147483647 w 373"/>
              <a:gd name="T69" fmla="*/ 2147483647 h 859"/>
              <a:gd name="T70" fmla="*/ 2147483647 w 373"/>
              <a:gd name="T71" fmla="*/ 2147483647 h 859"/>
              <a:gd name="T72" fmla="*/ 2147483647 w 373"/>
              <a:gd name="T73" fmla="*/ 2147483647 h 859"/>
              <a:gd name="T74" fmla="*/ 2147483647 w 373"/>
              <a:gd name="T75" fmla="*/ 2147483647 h 859"/>
              <a:gd name="T76" fmla="*/ 2147483647 w 373"/>
              <a:gd name="T77" fmla="*/ 2147483647 h 859"/>
              <a:gd name="T78" fmla="*/ 2147483647 w 373"/>
              <a:gd name="T79" fmla="*/ 2147483647 h 859"/>
              <a:gd name="T80" fmla="*/ 2147483647 w 373"/>
              <a:gd name="T81" fmla="*/ 2147483647 h 859"/>
              <a:gd name="T82" fmla="*/ 2147483647 w 373"/>
              <a:gd name="T83" fmla="*/ 2147483647 h 859"/>
              <a:gd name="T84" fmla="*/ 2147483647 w 373"/>
              <a:gd name="T85" fmla="*/ 2147483647 h 859"/>
              <a:gd name="T86" fmla="*/ 2147483647 w 373"/>
              <a:gd name="T87" fmla="*/ 2147483647 h 859"/>
              <a:gd name="T88" fmla="*/ 2147483647 w 373"/>
              <a:gd name="T89" fmla="*/ 2147483647 h 859"/>
              <a:gd name="T90" fmla="*/ 2147483647 w 373"/>
              <a:gd name="T91" fmla="*/ 2147483647 h 859"/>
              <a:gd name="T92" fmla="*/ 2147483647 w 373"/>
              <a:gd name="T93" fmla="*/ 2147483647 h 859"/>
              <a:gd name="T94" fmla="*/ 2147483647 w 373"/>
              <a:gd name="T95" fmla="*/ 2147483647 h 859"/>
              <a:gd name="T96" fmla="*/ 2147483647 w 373"/>
              <a:gd name="T97" fmla="*/ 2147483647 h 859"/>
              <a:gd name="T98" fmla="*/ 2147483647 w 373"/>
              <a:gd name="T99" fmla="*/ 2147483647 h 859"/>
              <a:gd name="T100" fmla="*/ 2147483647 w 373"/>
              <a:gd name="T101" fmla="*/ 2147483647 h 859"/>
              <a:gd name="T102" fmla="*/ 2147483647 w 373"/>
              <a:gd name="T103" fmla="*/ 2147483647 h 859"/>
              <a:gd name="T104" fmla="*/ 2147483647 w 373"/>
              <a:gd name="T105" fmla="*/ 2147483647 h 859"/>
              <a:gd name="T106" fmla="*/ 2147483647 w 373"/>
              <a:gd name="T107" fmla="*/ 2147483647 h 859"/>
              <a:gd name="T108" fmla="*/ 2147483647 w 373"/>
              <a:gd name="T109" fmla="*/ 2147483647 h 859"/>
              <a:gd name="T110" fmla="*/ 2147483647 w 373"/>
              <a:gd name="T111" fmla="*/ 2147483647 h 859"/>
              <a:gd name="T112" fmla="*/ 2147483647 w 373"/>
              <a:gd name="T113" fmla="*/ 2147483647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a:p>
        </p:txBody>
      </p:sp>
      <p:sp>
        <p:nvSpPr>
          <p:cNvPr id="115784" name="Rectangle 94"/>
          <p:cNvSpPr>
            <a:spLocks noChangeArrowheads="1"/>
          </p:cNvSpPr>
          <p:nvPr/>
        </p:nvSpPr>
        <p:spPr bwMode="auto">
          <a:xfrm>
            <a:off x="5200650" y="3576638"/>
            <a:ext cx="822325" cy="2222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85" name="Freeform 95"/>
          <p:cNvSpPr>
            <a:spLocks/>
          </p:cNvSpPr>
          <p:nvPr/>
        </p:nvSpPr>
        <p:spPr bwMode="auto">
          <a:xfrm>
            <a:off x="5026025" y="5011738"/>
            <a:ext cx="73025" cy="12700"/>
          </a:xfrm>
          <a:custGeom>
            <a:avLst/>
            <a:gdLst>
              <a:gd name="T0" fmla="*/ 0 w 65"/>
              <a:gd name="T1" fmla="*/ 2147483647 h 11"/>
              <a:gd name="T2" fmla="*/ 2147483647 w 65"/>
              <a:gd name="T3" fmla="*/ 2147483647 h 11"/>
              <a:gd name="T4" fmla="*/ 2147483647 w 65"/>
              <a:gd name="T5" fmla="*/ 2147483647 h 11"/>
              <a:gd name="T6" fmla="*/ 2147483647 w 65"/>
              <a:gd name="T7" fmla="*/ 2147483647 h 11"/>
              <a:gd name="T8" fmla="*/ 2147483647 w 65"/>
              <a:gd name="T9" fmla="*/ 2147483647 h 11"/>
              <a:gd name="T10" fmla="*/ 2147483647 w 65"/>
              <a:gd name="T11" fmla="*/ 2147483647 h 11"/>
              <a:gd name="T12" fmla="*/ 2147483647 w 65"/>
              <a:gd name="T13" fmla="*/ 2147483647 h 11"/>
              <a:gd name="T14" fmla="*/ 2147483647 w 65"/>
              <a:gd name="T15" fmla="*/ 2147483647 h 11"/>
              <a:gd name="T16" fmla="*/ 2147483647 w 65"/>
              <a:gd name="T17" fmla="*/ 2147483647 h 11"/>
              <a:gd name="T18" fmla="*/ 2147483647 w 65"/>
              <a:gd name="T19" fmla="*/ 2147483647 h 11"/>
              <a:gd name="T20" fmla="*/ 2147483647 w 65"/>
              <a:gd name="T21" fmla="*/ 2147483647 h 11"/>
              <a:gd name="T22" fmla="*/ 2147483647 w 65"/>
              <a:gd name="T23" fmla="*/ 2147483647 h 11"/>
              <a:gd name="T24" fmla="*/ 2147483647 w 65"/>
              <a:gd name="T25" fmla="*/ 2147483647 h 11"/>
              <a:gd name="T26" fmla="*/ 2147483647 w 65"/>
              <a:gd name="T27" fmla="*/ 2147483647 h 11"/>
              <a:gd name="T28" fmla="*/ 2147483647 w 65"/>
              <a:gd name="T29" fmla="*/ 2147483647 h 11"/>
              <a:gd name="T30" fmla="*/ 2147483647 w 65"/>
              <a:gd name="T31" fmla="*/ 2147483647 h 11"/>
              <a:gd name="T32" fmla="*/ 2147483647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86" name="Freeform 96"/>
          <p:cNvSpPr>
            <a:spLocks/>
          </p:cNvSpPr>
          <p:nvPr/>
        </p:nvSpPr>
        <p:spPr bwMode="auto">
          <a:xfrm>
            <a:off x="5075238" y="4929188"/>
            <a:ext cx="52387" cy="163512"/>
          </a:xfrm>
          <a:custGeom>
            <a:avLst/>
            <a:gdLst>
              <a:gd name="T0" fmla="*/ 2147483647 w 47"/>
              <a:gd name="T1" fmla="*/ 2147483647 h 147"/>
              <a:gd name="T2" fmla="*/ 2147483647 w 47"/>
              <a:gd name="T3" fmla="*/ 2147483647 h 147"/>
              <a:gd name="T4" fmla="*/ 2147483647 w 47"/>
              <a:gd name="T5" fmla="*/ 2147483647 h 147"/>
              <a:gd name="T6" fmla="*/ 2147483647 w 47"/>
              <a:gd name="T7" fmla="*/ 2147483647 h 147"/>
              <a:gd name="T8" fmla="*/ 2147483647 w 47"/>
              <a:gd name="T9" fmla="*/ 2147483647 h 147"/>
              <a:gd name="T10" fmla="*/ 2147483647 w 47"/>
              <a:gd name="T11" fmla="*/ 2147483647 h 147"/>
              <a:gd name="T12" fmla="*/ 2147483647 w 47"/>
              <a:gd name="T13" fmla="*/ 2147483647 h 147"/>
              <a:gd name="T14" fmla="*/ 2147483647 w 47"/>
              <a:gd name="T15" fmla="*/ 2147483647 h 147"/>
              <a:gd name="T16" fmla="*/ 2147483647 w 47"/>
              <a:gd name="T17" fmla="*/ 2147483647 h 147"/>
              <a:gd name="T18" fmla="*/ 2147483647 w 47"/>
              <a:gd name="T19" fmla="*/ 2147483647 h 147"/>
              <a:gd name="T20" fmla="*/ 2147483647 w 47"/>
              <a:gd name="T21" fmla="*/ 0 h 147"/>
              <a:gd name="T22" fmla="*/ 2147483647 w 47"/>
              <a:gd name="T23" fmla="*/ 2147483647 h 147"/>
              <a:gd name="T24" fmla="*/ 2147483647 w 47"/>
              <a:gd name="T25" fmla="*/ 2147483647 h 147"/>
              <a:gd name="T26" fmla="*/ 2147483647 w 47"/>
              <a:gd name="T27" fmla="*/ 2147483647 h 147"/>
              <a:gd name="T28" fmla="*/ 2147483647 w 47"/>
              <a:gd name="T29" fmla="*/ 2147483647 h 147"/>
              <a:gd name="T30" fmla="*/ 2147483647 w 47"/>
              <a:gd name="T31" fmla="*/ 2147483647 h 147"/>
              <a:gd name="T32" fmla="*/ 2147483647 w 47"/>
              <a:gd name="T33" fmla="*/ 2147483647 h 147"/>
              <a:gd name="T34" fmla="*/ 2147483647 w 47"/>
              <a:gd name="T35" fmla="*/ 2147483647 h 147"/>
              <a:gd name="T36" fmla="*/ 2147483647 w 47"/>
              <a:gd name="T37" fmla="*/ 2147483647 h 147"/>
              <a:gd name="T38" fmla="*/ 2147483647 w 47"/>
              <a:gd name="T39" fmla="*/ 2147483647 h 147"/>
              <a:gd name="T40" fmla="*/ 2147483647 w 47"/>
              <a:gd name="T41" fmla="*/ 2147483647 h 147"/>
              <a:gd name="T42" fmla="*/ 2147483647 w 47"/>
              <a:gd name="T43" fmla="*/ 2147483647 h 147"/>
              <a:gd name="T44" fmla="*/ 2147483647 w 47"/>
              <a:gd name="T45" fmla="*/ 2147483647 h 147"/>
              <a:gd name="T46" fmla="*/ 2147483647 w 47"/>
              <a:gd name="T47" fmla="*/ 2147483647 h 147"/>
              <a:gd name="T48" fmla="*/ 2147483647 w 47"/>
              <a:gd name="T49" fmla="*/ 2147483647 h 147"/>
              <a:gd name="T50" fmla="*/ 2147483647 w 47"/>
              <a:gd name="T51" fmla="*/ 2147483647 h 147"/>
              <a:gd name="T52" fmla="*/ 2147483647 w 47"/>
              <a:gd name="T53" fmla="*/ 2147483647 h 147"/>
              <a:gd name="T54" fmla="*/ 2147483647 w 47"/>
              <a:gd name="T55" fmla="*/ 2147483647 h 147"/>
              <a:gd name="T56" fmla="*/ 2147483647 w 47"/>
              <a:gd name="T57" fmla="*/ 2147483647 h 147"/>
              <a:gd name="T58" fmla="*/ 2147483647 w 47"/>
              <a:gd name="T59" fmla="*/ 2147483647 h 147"/>
              <a:gd name="T60" fmla="*/ 2147483647 w 47"/>
              <a:gd name="T61" fmla="*/ 2147483647 h 147"/>
              <a:gd name="T62" fmla="*/ 2147483647 w 47"/>
              <a:gd name="T63" fmla="*/ 2147483647 h 147"/>
              <a:gd name="T64" fmla="*/ 2147483647 w 47"/>
              <a:gd name="T65" fmla="*/ 2147483647 h 147"/>
              <a:gd name="T66" fmla="*/ 2147483647 w 47"/>
              <a:gd name="T67" fmla="*/ 2147483647 h 147"/>
              <a:gd name="T68" fmla="*/ 2147483647 w 47"/>
              <a:gd name="T69" fmla="*/ 2147483647 h 147"/>
              <a:gd name="T70" fmla="*/ 2147483647 w 47"/>
              <a:gd name="T71" fmla="*/ 2147483647 h 147"/>
              <a:gd name="T72" fmla="*/ 2147483647 w 47"/>
              <a:gd name="T73" fmla="*/ 2147483647 h 147"/>
              <a:gd name="T74" fmla="*/ 2147483647 w 47"/>
              <a:gd name="T75" fmla="*/ 2147483647 h 147"/>
              <a:gd name="T76" fmla="*/ 2147483647 w 47"/>
              <a:gd name="T77" fmla="*/ 2147483647 h 147"/>
              <a:gd name="T78" fmla="*/ 2147483647 w 47"/>
              <a:gd name="T79" fmla="*/ 2147483647 h 147"/>
              <a:gd name="T80" fmla="*/ 2147483647 w 47"/>
              <a:gd name="T81" fmla="*/ 2147483647 h 147"/>
              <a:gd name="T82" fmla="*/ 2147483647 w 47"/>
              <a:gd name="T83" fmla="*/ 2147483647 h 147"/>
              <a:gd name="T84" fmla="*/ 2147483647 w 47"/>
              <a:gd name="T85" fmla="*/ 2147483647 h 147"/>
              <a:gd name="T86" fmla="*/ 2147483647 w 47"/>
              <a:gd name="T87" fmla="*/ 2147483647 h 147"/>
              <a:gd name="T88" fmla="*/ 2147483647 w 47"/>
              <a:gd name="T89" fmla="*/ 2147483647 h 147"/>
              <a:gd name="T90" fmla="*/ 2147483647 w 47"/>
              <a:gd name="T91" fmla="*/ 2147483647 h 147"/>
              <a:gd name="T92" fmla="*/ 2147483647 w 47"/>
              <a:gd name="T93" fmla="*/ 2147483647 h 147"/>
              <a:gd name="T94" fmla="*/ 2147483647 w 47"/>
              <a:gd name="T95" fmla="*/ 2147483647 h 147"/>
              <a:gd name="T96" fmla="*/ 2147483647 w 47"/>
              <a:gd name="T97" fmla="*/ 2147483647 h 147"/>
              <a:gd name="T98" fmla="*/ 2147483647 w 47"/>
              <a:gd name="T99" fmla="*/ 2147483647 h 147"/>
              <a:gd name="T100" fmla="*/ 2147483647 w 47"/>
              <a:gd name="T101" fmla="*/ 2147483647 h 147"/>
              <a:gd name="T102" fmla="*/ 2147483647 w 47"/>
              <a:gd name="T103" fmla="*/ 2147483647 h 147"/>
              <a:gd name="T104" fmla="*/ 2147483647 w 47"/>
              <a:gd name="T105" fmla="*/ 2147483647 h 147"/>
              <a:gd name="T106" fmla="*/ 2147483647 w 47"/>
              <a:gd name="T107" fmla="*/ 2147483647 h 147"/>
              <a:gd name="T108" fmla="*/ 2147483647 w 47"/>
              <a:gd name="T109" fmla="*/ 2147483647 h 147"/>
              <a:gd name="T110" fmla="*/ 2147483647 w 47"/>
              <a:gd name="T111" fmla="*/ 2147483647 h 147"/>
              <a:gd name="T112" fmla="*/ 2147483647 w 47"/>
              <a:gd name="T113" fmla="*/ 2147483647 h 147"/>
              <a:gd name="T114" fmla="*/ 2147483647 w 47"/>
              <a:gd name="T115" fmla="*/ 2147483647 h 147"/>
              <a:gd name="T116" fmla="*/ 2147483647 w 47"/>
              <a:gd name="T117" fmla="*/ 2147483647 h 147"/>
              <a:gd name="T118" fmla="*/ 2147483647 w 47"/>
              <a:gd name="T119" fmla="*/ 2147483647 h 147"/>
              <a:gd name="T120" fmla="*/ 2147483647 w 47"/>
              <a:gd name="T121" fmla="*/ 2147483647 h 147"/>
              <a:gd name="T122" fmla="*/ 2147483647 w 47"/>
              <a:gd name="T123" fmla="*/ 2147483647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87" name="Freeform 97"/>
          <p:cNvSpPr>
            <a:spLocks/>
          </p:cNvSpPr>
          <p:nvPr/>
        </p:nvSpPr>
        <p:spPr bwMode="auto">
          <a:xfrm>
            <a:off x="5006975" y="4956175"/>
            <a:ext cx="82550" cy="71438"/>
          </a:xfrm>
          <a:custGeom>
            <a:avLst/>
            <a:gdLst>
              <a:gd name="T0" fmla="*/ 2147483647 w 75"/>
              <a:gd name="T1" fmla="*/ 2147483647 h 65"/>
              <a:gd name="T2" fmla="*/ 2147483647 w 75"/>
              <a:gd name="T3" fmla="*/ 2147483647 h 65"/>
              <a:gd name="T4" fmla="*/ 2147483647 w 75"/>
              <a:gd name="T5" fmla="*/ 2147483647 h 65"/>
              <a:gd name="T6" fmla="*/ 2147483647 w 75"/>
              <a:gd name="T7" fmla="*/ 2147483647 h 65"/>
              <a:gd name="T8" fmla="*/ 2147483647 w 75"/>
              <a:gd name="T9" fmla="*/ 2147483647 h 65"/>
              <a:gd name="T10" fmla="*/ 2147483647 w 75"/>
              <a:gd name="T11" fmla="*/ 2147483647 h 65"/>
              <a:gd name="T12" fmla="*/ 2147483647 w 75"/>
              <a:gd name="T13" fmla="*/ 2147483647 h 65"/>
              <a:gd name="T14" fmla="*/ 2147483647 w 75"/>
              <a:gd name="T15" fmla="*/ 2147483647 h 65"/>
              <a:gd name="T16" fmla="*/ 2147483647 w 75"/>
              <a:gd name="T17" fmla="*/ 2147483647 h 65"/>
              <a:gd name="T18" fmla="*/ 2147483647 w 75"/>
              <a:gd name="T19" fmla="*/ 2147483647 h 65"/>
              <a:gd name="T20" fmla="*/ 2147483647 w 75"/>
              <a:gd name="T21" fmla="*/ 2147483647 h 65"/>
              <a:gd name="T22" fmla="*/ 2147483647 w 75"/>
              <a:gd name="T23" fmla="*/ 2147483647 h 65"/>
              <a:gd name="T24" fmla="*/ 2147483647 w 75"/>
              <a:gd name="T25" fmla="*/ 2147483647 h 65"/>
              <a:gd name="T26" fmla="*/ 2147483647 w 75"/>
              <a:gd name="T27" fmla="*/ 2147483647 h 65"/>
              <a:gd name="T28" fmla="*/ 2147483647 w 75"/>
              <a:gd name="T29" fmla="*/ 2147483647 h 65"/>
              <a:gd name="T30" fmla="*/ 2147483647 w 75"/>
              <a:gd name="T31" fmla="*/ 2147483647 h 65"/>
              <a:gd name="T32" fmla="*/ 2147483647 w 75"/>
              <a:gd name="T33" fmla="*/ 2147483647 h 65"/>
              <a:gd name="T34" fmla="*/ 2147483647 w 75"/>
              <a:gd name="T35" fmla="*/ 2147483647 h 65"/>
              <a:gd name="T36" fmla="*/ 2147483647 w 75"/>
              <a:gd name="T37" fmla="*/ 2147483647 h 65"/>
              <a:gd name="T38" fmla="*/ 2147483647 w 75"/>
              <a:gd name="T39" fmla="*/ 2147483647 h 65"/>
              <a:gd name="T40" fmla="*/ 2147483647 w 75"/>
              <a:gd name="T41" fmla="*/ 2147483647 h 65"/>
              <a:gd name="T42" fmla="*/ 2147483647 w 75"/>
              <a:gd name="T43" fmla="*/ 2147483647 h 65"/>
              <a:gd name="T44" fmla="*/ 2147483647 w 75"/>
              <a:gd name="T45" fmla="*/ 2147483647 h 65"/>
              <a:gd name="T46" fmla="*/ 2147483647 w 75"/>
              <a:gd name="T47" fmla="*/ 2147483647 h 65"/>
              <a:gd name="T48" fmla="*/ 2147483647 w 75"/>
              <a:gd name="T49" fmla="*/ 2147483647 h 65"/>
              <a:gd name="T50" fmla="*/ 2147483647 w 75"/>
              <a:gd name="T51" fmla="*/ 2147483647 h 65"/>
              <a:gd name="T52" fmla="*/ 2147483647 w 75"/>
              <a:gd name="T53" fmla="*/ 2147483647 h 65"/>
              <a:gd name="T54" fmla="*/ 2147483647 w 75"/>
              <a:gd name="T55" fmla="*/ 2147483647 h 65"/>
              <a:gd name="T56" fmla="*/ 2147483647 w 75"/>
              <a:gd name="T57" fmla="*/ 2147483647 h 65"/>
              <a:gd name="T58" fmla="*/ 2147483647 w 75"/>
              <a:gd name="T59" fmla="*/ 2147483647 h 65"/>
              <a:gd name="T60" fmla="*/ 2147483647 w 75"/>
              <a:gd name="T61" fmla="*/ 2147483647 h 65"/>
              <a:gd name="T62" fmla="*/ 2147483647 w 75"/>
              <a:gd name="T63" fmla="*/ 2147483647 h 65"/>
              <a:gd name="T64" fmla="*/ 2147483647 w 75"/>
              <a:gd name="T65" fmla="*/ 2147483647 h 65"/>
              <a:gd name="T66" fmla="*/ 2147483647 w 75"/>
              <a:gd name="T67" fmla="*/ 2147483647 h 65"/>
              <a:gd name="T68" fmla="*/ 2147483647 w 75"/>
              <a:gd name="T69" fmla="*/ 2147483647 h 65"/>
              <a:gd name="T70" fmla="*/ 2147483647 w 75"/>
              <a:gd name="T71" fmla="*/ 2147483647 h 65"/>
              <a:gd name="T72" fmla="*/ 2147483647 w 75"/>
              <a:gd name="T73" fmla="*/ 2147483647 h 65"/>
              <a:gd name="T74" fmla="*/ 2147483647 w 75"/>
              <a:gd name="T75" fmla="*/ 2147483647 h 65"/>
              <a:gd name="T76" fmla="*/ 2147483647 w 75"/>
              <a:gd name="T77" fmla="*/ 2147483647 h 65"/>
              <a:gd name="T78" fmla="*/ 2147483647 w 75"/>
              <a:gd name="T79" fmla="*/ 2147483647 h 65"/>
              <a:gd name="T80" fmla="*/ 2147483647 w 75"/>
              <a:gd name="T81" fmla="*/ 2147483647 h 65"/>
              <a:gd name="T82" fmla="*/ 2147483647 w 75"/>
              <a:gd name="T83" fmla="*/ 2147483647 h 65"/>
              <a:gd name="T84" fmla="*/ 2147483647 w 75"/>
              <a:gd name="T85" fmla="*/ 2147483647 h 65"/>
              <a:gd name="T86" fmla="*/ 2147483647 w 75"/>
              <a:gd name="T87" fmla="*/ 2147483647 h 65"/>
              <a:gd name="T88" fmla="*/ 2147483647 w 75"/>
              <a:gd name="T89" fmla="*/ 2147483647 h 65"/>
              <a:gd name="T90" fmla="*/ 2147483647 w 75"/>
              <a:gd name="T91" fmla="*/ 2147483647 h 65"/>
              <a:gd name="T92" fmla="*/ 2147483647 w 75"/>
              <a:gd name="T93" fmla="*/ 2147483647 h 65"/>
              <a:gd name="T94" fmla="*/ 2147483647 w 75"/>
              <a:gd name="T95" fmla="*/ 2147483647 h 65"/>
              <a:gd name="T96" fmla="*/ 2147483647 w 75"/>
              <a:gd name="T97" fmla="*/ 2147483647 h 65"/>
              <a:gd name="T98" fmla="*/ 2147483647 w 75"/>
              <a:gd name="T99" fmla="*/ 2147483647 h 65"/>
              <a:gd name="T100" fmla="*/ 2147483647 w 75"/>
              <a:gd name="T101" fmla="*/ 2147483647 h 65"/>
              <a:gd name="T102" fmla="*/ 2147483647 w 75"/>
              <a:gd name="T103" fmla="*/ 2147483647 h 65"/>
              <a:gd name="T104" fmla="*/ 2147483647 w 75"/>
              <a:gd name="T105" fmla="*/ 2147483647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a:p>
        </p:txBody>
      </p:sp>
      <p:sp>
        <p:nvSpPr>
          <p:cNvPr id="115788" name="Freeform 98"/>
          <p:cNvSpPr>
            <a:spLocks/>
          </p:cNvSpPr>
          <p:nvPr/>
        </p:nvSpPr>
        <p:spPr bwMode="auto">
          <a:xfrm>
            <a:off x="5121275" y="4937125"/>
            <a:ext cx="85725" cy="163513"/>
          </a:xfrm>
          <a:custGeom>
            <a:avLst/>
            <a:gdLst>
              <a:gd name="T0" fmla="*/ 2147483647 w 77"/>
              <a:gd name="T1" fmla="*/ 0 h 149"/>
              <a:gd name="T2" fmla="*/ 2147483647 w 77"/>
              <a:gd name="T3" fmla="*/ 2147483647 h 149"/>
              <a:gd name="T4" fmla="*/ 2147483647 w 77"/>
              <a:gd name="T5" fmla="*/ 2147483647 h 149"/>
              <a:gd name="T6" fmla="*/ 2147483647 w 77"/>
              <a:gd name="T7" fmla="*/ 2147483647 h 149"/>
              <a:gd name="T8" fmla="*/ 2147483647 w 77"/>
              <a:gd name="T9" fmla="*/ 2147483647 h 149"/>
              <a:gd name="T10" fmla="*/ 2147483647 w 77"/>
              <a:gd name="T11" fmla="*/ 2147483647 h 149"/>
              <a:gd name="T12" fmla="*/ 2147483647 w 77"/>
              <a:gd name="T13" fmla="*/ 2147483647 h 149"/>
              <a:gd name="T14" fmla="*/ 2147483647 w 77"/>
              <a:gd name="T15" fmla="*/ 2147483647 h 149"/>
              <a:gd name="T16" fmla="*/ 2147483647 w 77"/>
              <a:gd name="T17" fmla="*/ 2147483647 h 149"/>
              <a:gd name="T18" fmla="*/ 2147483647 w 77"/>
              <a:gd name="T19" fmla="*/ 2147483647 h 149"/>
              <a:gd name="T20" fmla="*/ 2147483647 w 77"/>
              <a:gd name="T21" fmla="*/ 2147483647 h 149"/>
              <a:gd name="T22" fmla="*/ 2147483647 w 77"/>
              <a:gd name="T23" fmla="*/ 2147483647 h 149"/>
              <a:gd name="T24" fmla="*/ 2147483647 w 77"/>
              <a:gd name="T25" fmla="*/ 2147483647 h 149"/>
              <a:gd name="T26" fmla="*/ 2147483647 w 77"/>
              <a:gd name="T27" fmla="*/ 2147483647 h 149"/>
              <a:gd name="T28" fmla="*/ 2147483647 w 77"/>
              <a:gd name="T29" fmla="*/ 2147483647 h 149"/>
              <a:gd name="T30" fmla="*/ 2147483647 w 77"/>
              <a:gd name="T31" fmla="*/ 2147483647 h 149"/>
              <a:gd name="T32" fmla="*/ 2147483647 w 77"/>
              <a:gd name="T33" fmla="*/ 2147483647 h 149"/>
              <a:gd name="T34" fmla="*/ 2147483647 w 77"/>
              <a:gd name="T35" fmla="*/ 2147483647 h 149"/>
              <a:gd name="T36" fmla="*/ 2147483647 w 77"/>
              <a:gd name="T37" fmla="*/ 2147483647 h 149"/>
              <a:gd name="T38" fmla="*/ 2147483647 w 77"/>
              <a:gd name="T39" fmla="*/ 2147483647 h 149"/>
              <a:gd name="T40" fmla="*/ 2147483647 w 77"/>
              <a:gd name="T41" fmla="*/ 2147483647 h 149"/>
              <a:gd name="T42" fmla="*/ 0 w 77"/>
              <a:gd name="T43" fmla="*/ 2147483647 h 149"/>
              <a:gd name="T44" fmla="*/ 2147483647 w 77"/>
              <a:gd name="T45" fmla="*/ 2147483647 h 149"/>
              <a:gd name="T46" fmla="*/ 2147483647 w 77"/>
              <a:gd name="T47" fmla="*/ 2147483647 h 149"/>
              <a:gd name="T48" fmla="*/ 2147483647 w 77"/>
              <a:gd name="T49" fmla="*/ 2147483647 h 149"/>
              <a:gd name="T50" fmla="*/ 2147483647 w 77"/>
              <a:gd name="T51" fmla="*/ 2147483647 h 149"/>
              <a:gd name="T52" fmla="*/ 2147483647 w 77"/>
              <a:gd name="T53" fmla="*/ 2147483647 h 149"/>
              <a:gd name="T54" fmla="*/ 2147483647 w 77"/>
              <a:gd name="T55" fmla="*/ 2147483647 h 149"/>
              <a:gd name="T56" fmla="*/ 2147483647 w 77"/>
              <a:gd name="T57" fmla="*/ 2147483647 h 149"/>
              <a:gd name="T58" fmla="*/ 2147483647 w 77"/>
              <a:gd name="T59" fmla="*/ 2147483647 h 149"/>
              <a:gd name="T60" fmla="*/ 2147483647 w 77"/>
              <a:gd name="T61" fmla="*/ 2147483647 h 149"/>
              <a:gd name="T62" fmla="*/ 2147483647 w 77"/>
              <a:gd name="T63" fmla="*/ 2147483647 h 149"/>
              <a:gd name="T64" fmla="*/ 2147483647 w 77"/>
              <a:gd name="T65" fmla="*/ 2147483647 h 149"/>
              <a:gd name="T66" fmla="*/ 2147483647 w 77"/>
              <a:gd name="T67" fmla="*/ 2147483647 h 149"/>
              <a:gd name="T68" fmla="*/ 2147483647 w 77"/>
              <a:gd name="T69" fmla="*/ 2147483647 h 149"/>
              <a:gd name="T70" fmla="*/ 2147483647 w 77"/>
              <a:gd name="T71" fmla="*/ 2147483647 h 149"/>
              <a:gd name="T72" fmla="*/ 2147483647 w 77"/>
              <a:gd name="T73" fmla="*/ 2147483647 h 149"/>
              <a:gd name="T74" fmla="*/ 2147483647 w 77"/>
              <a:gd name="T75" fmla="*/ 2147483647 h 149"/>
              <a:gd name="T76" fmla="*/ 2147483647 w 77"/>
              <a:gd name="T77" fmla="*/ 2147483647 h 149"/>
              <a:gd name="T78" fmla="*/ 2147483647 w 77"/>
              <a:gd name="T79" fmla="*/ 2147483647 h 149"/>
              <a:gd name="T80" fmla="*/ 2147483647 w 77"/>
              <a:gd name="T81" fmla="*/ 2147483647 h 149"/>
              <a:gd name="T82" fmla="*/ 2147483647 w 77"/>
              <a:gd name="T83" fmla="*/ 2147483647 h 149"/>
              <a:gd name="T84" fmla="*/ 2147483647 w 77"/>
              <a:gd name="T85" fmla="*/ 2147483647 h 149"/>
              <a:gd name="T86" fmla="*/ 2147483647 w 77"/>
              <a:gd name="T87" fmla="*/ 2147483647 h 149"/>
              <a:gd name="T88" fmla="*/ 2147483647 w 77"/>
              <a:gd name="T89" fmla="*/ 2147483647 h 149"/>
              <a:gd name="T90" fmla="*/ 2147483647 w 77"/>
              <a:gd name="T91" fmla="*/ 2147483647 h 149"/>
              <a:gd name="T92" fmla="*/ 2147483647 w 77"/>
              <a:gd name="T93" fmla="*/ 2147483647 h 149"/>
              <a:gd name="T94" fmla="*/ 2147483647 w 77"/>
              <a:gd name="T95" fmla="*/ 2147483647 h 149"/>
              <a:gd name="T96" fmla="*/ 2147483647 w 77"/>
              <a:gd name="T97" fmla="*/ 2147483647 h 149"/>
              <a:gd name="T98" fmla="*/ 2147483647 w 77"/>
              <a:gd name="T99" fmla="*/ 2147483647 h 149"/>
              <a:gd name="T100" fmla="*/ 2147483647 w 77"/>
              <a:gd name="T101" fmla="*/ 2147483647 h 149"/>
              <a:gd name="T102" fmla="*/ 2147483647 w 77"/>
              <a:gd name="T103" fmla="*/ 2147483647 h 149"/>
              <a:gd name="T104" fmla="*/ 2147483647 w 77"/>
              <a:gd name="T105" fmla="*/ 2147483647 h 149"/>
              <a:gd name="T106" fmla="*/ 2147483647 w 77"/>
              <a:gd name="T107" fmla="*/ 2147483647 h 149"/>
              <a:gd name="T108" fmla="*/ 2147483647 w 77"/>
              <a:gd name="T109" fmla="*/ 2147483647 h 149"/>
              <a:gd name="T110" fmla="*/ 2147483647 w 77"/>
              <a:gd name="T111" fmla="*/ 2147483647 h 149"/>
              <a:gd name="T112" fmla="*/ 2147483647 w 77"/>
              <a:gd name="T113" fmla="*/ 2147483647 h 149"/>
              <a:gd name="T114" fmla="*/ 2147483647 w 77"/>
              <a:gd name="T115" fmla="*/ 2147483647 h 149"/>
              <a:gd name="T116" fmla="*/ 2147483647 w 77"/>
              <a:gd name="T117" fmla="*/ 2147483647 h 149"/>
              <a:gd name="T118" fmla="*/ 2147483647 w 77"/>
              <a:gd name="T119" fmla="*/ 2147483647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89" name="Freeform 99"/>
          <p:cNvSpPr>
            <a:spLocks/>
          </p:cNvSpPr>
          <p:nvPr/>
        </p:nvSpPr>
        <p:spPr bwMode="auto">
          <a:xfrm>
            <a:off x="4751388" y="5289550"/>
            <a:ext cx="49212" cy="42863"/>
          </a:xfrm>
          <a:custGeom>
            <a:avLst/>
            <a:gdLst>
              <a:gd name="T0" fmla="*/ 2147483647 w 45"/>
              <a:gd name="T1" fmla="*/ 2147483647 h 39"/>
              <a:gd name="T2" fmla="*/ 2147483647 w 45"/>
              <a:gd name="T3" fmla="*/ 2147483647 h 39"/>
              <a:gd name="T4" fmla="*/ 2147483647 w 45"/>
              <a:gd name="T5" fmla="*/ 2147483647 h 39"/>
              <a:gd name="T6" fmla="*/ 2147483647 w 45"/>
              <a:gd name="T7" fmla="*/ 2147483647 h 39"/>
              <a:gd name="T8" fmla="*/ 0 w 45"/>
              <a:gd name="T9" fmla="*/ 2147483647 h 39"/>
              <a:gd name="T10" fmla="*/ 2147483647 w 45"/>
              <a:gd name="T11" fmla="*/ 2147483647 h 39"/>
              <a:gd name="T12" fmla="*/ 2147483647 w 45"/>
              <a:gd name="T13" fmla="*/ 2147483647 h 39"/>
              <a:gd name="T14" fmla="*/ 2147483647 w 45"/>
              <a:gd name="T15" fmla="*/ 2147483647 h 39"/>
              <a:gd name="T16" fmla="*/ 2147483647 w 45"/>
              <a:gd name="T17" fmla="*/ 2147483647 h 39"/>
              <a:gd name="T18" fmla="*/ 2147483647 w 45"/>
              <a:gd name="T19" fmla="*/ 2147483647 h 39"/>
              <a:gd name="T20" fmla="*/ 2147483647 w 45"/>
              <a:gd name="T21" fmla="*/ 2147483647 h 39"/>
              <a:gd name="T22" fmla="*/ 2147483647 w 45"/>
              <a:gd name="T23" fmla="*/ 2147483647 h 39"/>
              <a:gd name="T24" fmla="*/ 2147483647 w 45"/>
              <a:gd name="T25" fmla="*/ 2147483647 h 39"/>
              <a:gd name="T26" fmla="*/ 2147483647 w 45"/>
              <a:gd name="T27" fmla="*/ 2147483647 h 39"/>
              <a:gd name="T28" fmla="*/ 2147483647 w 45"/>
              <a:gd name="T29" fmla="*/ 0 h 39"/>
              <a:gd name="T30" fmla="*/ 2147483647 w 45"/>
              <a:gd name="T31" fmla="*/ 0 h 39"/>
              <a:gd name="T32" fmla="*/ 2147483647 w 45"/>
              <a:gd name="T33" fmla="*/ 2147483647 h 39"/>
              <a:gd name="T34" fmla="*/ 2147483647 w 45"/>
              <a:gd name="T35" fmla="*/ 2147483647 h 39"/>
              <a:gd name="T36" fmla="*/ 2147483647 w 45"/>
              <a:gd name="T37" fmla="*/ 2147483647 h 39"/>
              <a:gd name="T38" fmla="*/ 2147483647 w 45"/>
              <a:gd name="T39" fmla="*/ 2147483647 h 39"/>
              <a:gd name="T40" fmla="*/ 2147483647 w 45"/>
              <a:gd name="T41" fmla="*/ 2147483647 h 39"/>
              <a:gd name="T42" fmla="*/ 2147483647 w 45"/>
              <a:gd name="T43" fmla="*/ 2147483647 h 39"/>
              <a:gd name="T44" fmla="*/ 2147483647 w 45"/>
              <a:gd name="T45" fmla="*/ 2147483647 h 39"/>
              <a:gd name="T46" fmla="*/ 2147483647 w 45"/>
              <a:gd name="T47" fmla="*/ 2147483647 h 39"/>
              <a:gd name="T48" fmla="*/ 2147483647 w 45"/>
              <a:gd name="T49" fmla="*/ 2147483647 h 39"/>
              <a:gd name="T50" fmla="*/ 2147483647 w 45"/>
              <a:gd name="T51" fmla="*/ 2147483647 h 39"/>
              <a:gd name="T52" fmla="*/ 2147483647 w 45"/>
              <a:gd name="T53" fmla="*/ 2147483647 h 39"/>
              <a:gd name="T54" fmla="*/ 2147483647 w 45"/>
              <a:gd name="T55" fmla="*/ 2147483647 h 39"/>
              <a:gd name="T56" fmla="*/ 2147483647 w 45"/>
              <a:gd name="T57" fmla="*/ 2147483647 h 39"/>
              <a:gd name="T58" fmla="*/ 2147483647 w 45"/>
              <a:gd name="T59" fmla="*/ 2147483647 h 39"/>
              <a:gd name="T60" fmla="*/ 2147483647 w 45"/>
              <a:gd name="T61" fmla="*/ 2147483647 h 39"/>
              <a:gd name="T62" fmla="*/ 2147483647 w 45"/>
              <a:gd name="T63" fmla="*/ 2147483647 h 39"/>
              <a:gd name="T64" fmla="*/ 2147483647 w 45"/>
              <a:gd name="T65" fmla="*/ 2147483647 h 39"/>
              <a:gd name="T66" fmla="*/ 2147483647 w 45"/>
              <a:gd name="T67" fmla="*/ 2147483647 h 39"/>
              <a:gd name="T68" fmla="*/ 2147483647 w 45"/>
              <a:gd name="T69" fmla="*/ 2147483647 h 39"/>
              <a:gd name="T70" fmla="*/ 2147483647 w 45"/>
              <a:gd name="T71" fmla="*/ 2147483647 h 39"/>
              <a:gd name="T72" fmla="*/ 2147483647 w 45"/>
              <a:gd name="T73" fmla="*/ 2147483647 h 39"/>
              <a:gd name="T74" fmla="*/ 2147483647 w 45"/>
              <a:gd name="T75" fmla="*/ 2147483647 h 39"/>
              <a:gd name="T76" fmla="*/ 2147483647 w 45"/>
              <a:gd name="T77" fmla="*/ 2147483647 h 39"/>
              <a:gd name="T78" fmla="*/ 2147483647 w 45"/>
              <a:gd name="T79" fmla="*/ 2147483647 h 39"/>
              <a:gd name="T80" fmla="*/ 2147483647 w 45"/>
              <a:gd name="T81" fmla="*/ 2147483647 h 39"/>
              <a:gd name="T82" fmla="*/ 2147483647 w 45"/>
              <a:gd name="T83" fmla="*/ 2147483647 h 39"/>
              <a:gd name="T84" fmla="*/ 2147483647 w 45"/>
              <a:gd name="T85" fmla="*/ 2147483647 h 39"/>
              <a:gd name="T86" fmla="*/ 2147483647 w 45"/>
              <a:gd name="T87" fmla="*/ 2147483647 h 39"/>
              <a:gd name="T88" fmla="*/ 2147483647 w 45"/>
              <a:gd name="T89" fmla="*/ 2147483647 h 39"/>
              <a:gd name="T90" fmla="*/ 2147483647 w 45"/>
              <a:gd name="T91" fmla="*/ 2147483647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a:p>
        </p:txBody>
      </p:sp>
      <p:sp>
        <p:nvSpPr>
          <p:cNvPr id="115790" name="Freeform 100"/>
          <p:cNvSpPr>
            <a:spLocks/>
          </p:cNvSpPr>
          <p:nvPr/>
        </p:nvSpPr>
        <p:spPr bwMode="auto">
          <a:xfrm>
            <a:off x="4892675" y="4994275"/>
            <a:ext cx="38100" cy="26988"/>
          </a:xfrm>
          <a:custGeom>
            <a:avLst/>
            <a:gdLst>
              <a:gd name="T0" fmla="*/ 0 w 35"/>
              <a:gd name="T1" fmla="*/ 2147483647 h 25"/>
              <a:gd name="T2" fmla="*/ 2147483647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2147483647 h 25"/>
              <a:gd name="T12" fmla="*/ 2147483647 w 35"/>
              <a:gd name="T13" fmla="*/ 2147483647 h 25"/>
              <a:gd name="T14" fmla="*/ 2147483647 w 35"/>
              <a:gd name="T15" fmla="*/ 2147483647 h 25"/>
              <a:gd name="T16" fmla="*/ 2147483647 w 35"/>
              <a:gd name="T17" fmla="*/ 2147483647 h 25"/>
              <a:gd name="T18" fmla="*/ 2147483647 w 35"/>
              <a:gd name="T19" fmla="*/ 2147483647 h 25"/>
              <a:gd name="T20" fmla="*/ 2147483647 w 35"/>
              <a:gd name="T21" fmla="*/ 2147483647 h 25"/>
              <a:gd name="T22" fmla="*/ 2147483647 w 35"/>
              <a:gd name="T23" fmla="*/ 2147483647 h 25"/>
              <a:gd name="T24" fmla="*/ 2147483647 w 35"/>
              <a:gd name="T25" fmla="*/ 2147483647 h 25"/>
              <a:gd name="T26" fmla="*/ 2147483647 w 35"/>
              <a:gd name="T27" fmla="*/ 2147483647 h 25"/>
              <a:gd name="T28" fmla="*/ 2147483647 w 35"/>
              <a:gd name="T29" fmla="*/ 2147483647 h 25"/>
              <a:gd name="T30" fmla="*/ 2147483647 w 35"/>
              <a:gd name="T31" fmla="*/ 2147483647 h 25"/>
              <a:gd name="T32" fmla="*/ 0 w 35"/>
              <a:gd name="T33" fmla="*/ 2147483647 h 25"/>
              <a:gd name="T34" fmla="*/ 0 w 35"/>
              <a:gd name="T35" fmla="*/ 2147483647 h 25"/>
              <a:gd name="T36" fmla="*/ 2147483647 w 35"/>
              <a:gd name="T37" fmla="*/ 2147483647 h 25"/>
              <a:gd name="T38" fmla="*/ 2147483647 w 35"/>
              <a:gd name="T39" fmla="*/ 2147483647 h 25"/>
              <a:gd name="T40" fmla="*/ 2147483647 w 35"/>
              <a:gd name="T41" fmla="*/ 2147483647 h 25"/>
              <a:gd name="T42" fmla="*/ 2147483647 w 35"/>
              <a:gd name="T43" fmla="*/ 2147483647 h 25"/>
              <a:gd name="T44" fmla="*/ 2147483647 w 35"/>
              <a:gd name="T45" fmla="*/ 2147483647 h 25"/>
              <a:gd name="T46" fmla="*/ 2147483647 w 35"/>
              <a:gd name="T47" fmla="*/ 2147483647 h 25"/>
              <a:gd name="T48" fmla="*/ 2147483647 w 35"/>
              <a:gd name="T49" fmla="*/ 2147483647 h 25"/>
              <a:gd name="T50" fmla="*/ 2147483647 w 35"/>
              <a:gd name="T51" fmla="*/ 2147483647 h 25"/>
              <a:gd name="T52" fmla="*/ 2147483647 w 35"/>
              <a:gd name="T53" fmla="*/ 2147483647 h 25"/>
              <a:gd name="T54" fmla="*/ 2147483647 w 35"/>
              <a:gd name="T55" fmla="*/ 2147483647 h 25"/>
              <a:gd name="T56" fmla="*/ 2147483647 w 35"/>
              <a:gd name="T57" fmla="*/ 2147483647 h 25"/>
              <a:gd name="T58" fmla="*/ 2147483647 w 35"/>
              <a:gd name="T59" fmla="*/ 2147483647 h 25"/>
              <a:gd name="T60" fmla="*/ 2147483647 w 35"/>
              <a:gd name="T61" fmla="*/ 2147483647 h 25"/>
              <a:gd name="T62" fmla="*/ 2147483647 w 35"/>
              <a:gd name="T63" fmla="*/ 2147483647 h 25"/>
              <a:gd name="T64" fmla="*/ 2147483647 w 35"/>
              <a:gd name="T65" fmla="*/ 2147483647 h 25"/>
              <a:gd name="T66" fmla="*/ 2147483647 w 35"/>
              <a:gd name="T67" fmla="*/ 2147483647 h 25"/>
              <a:gd name="T68" fmla="*/ 2147483647 w 35"/>
              <a:gd name="T69" fmla="*/ 2147483647 h 25"/>
              <a:gd name="T70" fmla="*/ 2147483647 w 35"/>
              <a:gd name="T71" fmla="*/ 2147483647 h 25"/>
              <a:gd name="T72" fmla="*/ 2147483647 w 35"/>
              <a:gd name="T73" fmla="*/ 2147483647 h 25"/>
              <a:gd name="T74" fmla="*/ 2147483647 w 35"/>
              <a:gd name="T75" fmla="*/ 2147483647 h 25"/>
              <a:gd name="T76" fmla="*/ 2147483647 w 35"/>
              <a:gd name="T77" fmla="*/ 2147483647 h 25"/>
              <a:gd name="T78" fmla="*/ 2147483647 w 35"/>
              <a:gd name="T79" fmla="*/ 2147483647 h 25"/>
              <a:gd name="T80" fmla="*/ 2147483647 w 35"/>
              <a:gd name="T81" fmla="*/ 2147483647 h 25"/>
              <a:gd name="T82" fmla="*/ 2147483647 w 35"/>
              <a:gd name="T83" fmla="*/ 2147483647 h 25"/>
              <a:gd name="T84" fmla="*/ 2147483647 w 35"/>
              <a:gd name="T85" fmla="*/ 2147483647 h 25"/>
              <a:gd name="T86" fmla="*/ 2147483647 w 35"/>
              <a:gd name="T87" fmla="*/ 2147483647 h 25"/>
              <a:gd name="T88" fmla="*/ 2147483647 w 35"/>
              <a:gd name="T89" fmla="*/ 2147483647 h 25"/>
              <a:gd name="T90" fmla="*/ 2147483647 w 35"/>
              <a:gd name="T91" fmla="*/ 2147483647 h 25"/>
              <a:gd name="T92" fmla="*/ 2147483647 w 35"/>
              <a:gd name="T93" fmla="*/ 2147483647 h 25"/>
              <a:gd name="T94" fmla="*/ 2147483647 w 35"/>
              <a:gd name="T95" fmla="*/ 2147483647 h 25"/>
              <a:gd name="T96" fmla="*/ 2147483647 w 35"/>
              <a:gd name="T97" fmla="*/ 2147483647 h 25"/>
              <a:gd name="T98" fmla="*/ 2147483647 w 35"/>
              <a:gd name="T99" fmla="*/ 2147483647 h 25"/>
              <a:gd name="T100" fmla="*/ 2147483647 w 35"/>
              <a:gd name="T101" fmla="*/ 0 h 25"/>
              <a:gd name="T102" fmla="*/ 2147483647 w 35"/>
              <a:gd name="T103" fmla="*/ 2147483647 h 25"/>
              <a:gd name="T104" fmla="*/ 2147483647 w 35"/>
              <a:gd name="T105" fmla="*/ 0 h 25"/>
              <a:gd name="T106" fmla="*/ 2147483647 w 35"/>
              <a:gd name="T107" fmla="*/ 2147483647 h 25"/>
              <a:gd name="T108" fmla="*/ 2147483647 w 35"/>
              <a:gd name="T109" fmla="*/ 2147483647 h 25"/>
              <a:gd name="T110" fmla="*/ 2147483647 w 35"/>
              <a:gd name="T111" fmla="*/ 2147483647 h 25"/>
              <a:gd name="T112" fmla="*/ 2147483647 w 35"/>
              <a:gd name="T113" fmla="*/ 2147483647 h 25"/>
              <a:gd name="T114" fmla="*/ 2147483647 w 35"/>
              <a:gd name="T115" fmla="*/ 2147483647 h 25"/>
              <a:gd name="T116" fmla="*/ 2147483647 w 35"/>
              <a:gd name="T117" fmla="*/ 2147483647 h 25"/>
              <a:gd name="T118" fmla="*/ 0 w 35"/>
              <a:gd name="T119" fmla="*/ 2147483647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a:p>
        </p:txBody>
      </p:sp>
      <p:sp>
        <p:nvSpPr>
          <p:cNvPr id="115791" name="Freeform 101"/>
          <p:cNvSpPr>
            <a:spLocks/>
          </p:cNvSpPr>
          <p:nvPr/>
        </p:nvSpPr>
        <p:spPr bwMode="auto">
          <a:xfrm>
            <a:off x="4805363" y="4983163"/>
            <a:ext cx="92075" cy="53975"/>
          </a:xfrm>
          <a:custGeom>
            <a:avLst/>
            <a:gdLst>
              <a:gd name="T0" fmla="*/ 2147483647 w 83"/>
              <a:gd name="T1" fmla="*/ 2147483647 h 49"/>
              <a:gd name="T2" fmla="*/ 2147483647 w 83"/>
              <a:gd name="T3" fmla="*/ 2147483647 h 49"/>
              <a:gd name="T4" fmla="*/ 2147483647 w 83"/>
              <a:gd name="T5" fmla="*/ 2147483647 h 49"/>
              <a:gd name="T6" fmla="*/ 2147483647 w 83"/>
              <a:gd name="T7" fmla="*/ 2147483647 h 49"/>
              <a:gd name="T8" fmla="*/ 2147483647 w 83"/>
              <a:gd name="T9" fmla="*/ 2147483647 h 49"/>
              <a:gd name="T10" fmla="*/ 2147483647 w 83"/>
              <a:gd name="T11" fmla="*/ 2147483647 h 49"/>
              <a:gd name="T12" fmla="*/ 2147483647 w 83"/>
              <a:gd name="T13" fmla="*/ 2147483647 h 49"/>
              <a:gd name="T14" fmla="*/ 2147483647 w 83"/>
              <a:gd name="T15" fmla="*/ 2147483647 h 49"/>
              <a:gd name="T16" fmla="*/ 2147483647 w 83"/>
              <a:gd name="T17" fmla="*/ 2147483647 h 49"/>
              <a:gd name="T18" fmla="*/ 2147483647 w 83"/>
              <a:gd name="T19" fmla="*/ 2147483647 h 49"/>
              <a:gd name="T20" fmla="*/ 2147483647 w 83"/>
              <a:gd name="T21" fmla="*/ 2147483647 h 49"/>
              <a:gd name="T22" fmla="*/ 2147483647 w 83"/>
              <a:gd name="T23" fmla="*/ 2147483647 h 49"/>
              <a:gd name="T24" fmla="*/ 2147483647 w 83"/>
              <a:gd name="T25" fmla="*/ 2147483647 h 49"/>
              <a:gd name="T26" fmla="*/ 2147483647 w 83"/>
              <a:gd name="T27" fmla="*/ 2147483647 h 49"/>
              <a:gd name="T28" fmla="*/ 2147483647 w 83"/>
              <a:gd name="T29" fmla="*/ 2147483647 h 49"/>
              <a:gd name="T30" fmla="*/ 2147483647 w 83"/>
              <a:gd name="T31" fmla="*/ 0 h 49"/>
              <a:gd name="T32" fmla="*/ 2147483647 w 83"/>
              <a:gd name="T33" fmla="*/ 2147483647 h 49"/>
              <a:gd name="T34" fmla="*/ 2147483647 w 83"/>
              <a:gd name="T35" fmla="*/ 2147483647 h 49"/>
              <a:gd name="T36" fmla="*/ 2147483647 w 83"/>
              <a:gd name="T37" fmla="*/ 2147483647 h 49"/>
              <a:gd name="T38" fmla="*/ 2147483647 w 83"/>
              <a:gd name="T39" fmla="*/ 2147483647 h 49"/>
              <a:gd name="T40" fmla="*/ 2147483647 w 83"/>
              <a:gd name="T41" fmla="*/ 2147483647 h 49"/>
              <a:gd name="T42" fmla="*/ 2147483647 w 83"/>
              <a:gd name="T43" fmla="*/ 2147483647 h 49"/>
              <a:gd name="T44" fmla="*/ 2147483647 w 83"/>
              <a:gd name="T45" fmla="*/ 2147483647 h 49"/>
              <a:gd name="T46" fmla="*/ 2147483647 w 83"/>
              <a:gd name="T47" fmla="*/ 2147483647 h 49"/>
              <a:gd name="T48" fmla="*/ 2147483647 w 83"/>
              <a:gd name="T49" fmla="*/ 2147483647 h 49"/>
              <a:gd name="T50" fmla="*/ 2147483647 w 83"/>
              <a:gd name="T51" fmla="*/ 2147483647 h 49"/>
              <a:gd name="T52" fmla="*/ 2147483647 w 83"/>
              <a:gd name="T53" fmla="*/ 2147483647 h 49"/>
              <a:gd name="T54" fmla="*/ 2147483647 w 83"/>
              <a:gd name="T55" fmla="*/ 2147483647 h 49"/>
              <a:gd name="T56" fmla="*/ 2147483647 w 83"/>
              <a:gd name="T57" fmla="*/ 2147483647 h 49"/>
              <a:gd name="T58" fmla="*/ 2147483647 w 83"/>
              <a:gd name="T59" fmla="*/ 2147483647 h 49"/>
              <a:gd name="T60" fmla="*/ 2147483647 w 83"/>
              <a:gd name="T61" fmla="*/ 2147483647 h 49"/>
              <a:gd name="T62" fmla="*/ 0 w 83"/>
              <a:gd name="T63" fmla="*/ 2147483647 h 49"/>
              <a:gd name="T64" fmla="*/ 2147483647 w 83"/>
              <a:gd name="T65" fmla="*/ 2147483647 h 49"/>
              <a:gd name="T66" fmla="*/ 2147483647 w 83"/>
              <a:gd name="T67" fmla="*/ 2147483647 h 49"/>
              <a:gd name="T68" fmla="*/ 2147483647 w 83"/>
              <a:gd name="T69" fmla="*/ 2147483647 h 49"/>
              <a:gd name="T70" fmla="*/ 2147483647 w 83"/>
              <a:gd name="T71" fmla="*/ 2147483647 h 49"/>
              <a:gd name="T72" fmla="*/ 2147483647 w 83"/>
              <a:gd name="T73" fmla="*/ 2147483647 h 49"/>
              <a:gd name="T74" fmla="*/ 2147483647 w 83"/>
              <a:gd name="T75" fmla="*/ 2147483647 h 49"/>
              <a:gd name="T76" fmla="*/ 2147483647 w 83"/>
              <a:gd name="T77" fmla="*/ 2147483647 h 49"/>
              <a:gd name="T78" fmla="*/ 2147483647 w 83"/>
              <a:gd name="T79" fmla="*/ 2147483647 h 49"/>
              <a:gd name="T80" fmla="*/ 2147483647 w 83"/>
              <a:gd name="T81" fmla="*/ 2147483647 h 49"/>
              <a:gd name="T82" fmla="*/ 2147483647 w 83"/>
              <a:gd name="T83" fmla="*/ 2147483647 h 49"/>
              <a:gd name="T84" fmla="*/ 2147483647 w 83"/>
              <a:gd name="T85" fmla="*/ 2147483647 h 49"/>
              <a:gd name="T86" fmla="*/ 2147483647 w 83"/>
              <a:gd name="T87" fmla="*/ 2147483647 h 49"/>
              <a:gd name="T88" fmla="*/ 2147483647 w 83"/>
              <a:gd name="T89" fmla="*/ 2147483647 h 49"/>
              <a:gd name="T90" fmla="*/ 2147483647 w 83"/>
              <a:gd name="T91" fmla="*/ 2147483647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92" name="Freeform 102"/>
          <p:cNvSpPr>
            <a:spLocks/>
          </p:cNvSpPr>
          <p:nvPr/>
        </p:nvSpPr>
        <p:spPr bwMode="auto">
          <a:xfrm>
            <a:off x="2127250" y="5383213"/>
            <a:ext cx="184150" cy="125412"/>
          </a:xfrm>
          <a:custGeom>
            <a:avLst/>
            <a:gdLst>
              <a:gd name="T0" fmla="*/ 2147483647 w 167"/>
              <a:gd name="T1" fmla="*/ 2147483647 h 113"/>
              <a:gd name="T2" fmla="*/ 2147483647 w 167"/>
              <a:gd name="T3" fmla="*/ 2147483647 h 113"/>
              <a:gd name="T4" fmla="*/ 2147483647 w 167"/>
              <a:gd name="T5" fmla="*/ 2147483647 h 113"/>
              <a:gd name="T6" fmla="*/ 2147483647 w 167"/>
              <a:gd name="T7" fmla="*/ 2147483647 h 113"/>
              <a:gd name="T8" fmla="*/ 2147483647 w 167"/>
              <a:gd name="T9" fmla="*/ 2147483647 h 113"/>
              <a:gd name="T10" fmla="*/ 2147483647 w 167"/>
              <a:gd name="T11" fmla="*/ 2147483647 h 113"/>
              <a:gd name="T12" fmla="*/ 2147483647 w 167"/>
              <a:gd name="T13" fmla="*/ 2147483647 h 113"/>
              <a:gd name="T14" fmla="*/ 2147483647 w 167"/>
              <a:gd name="T15" fmla="*/ 2147483647 h 113"/>
              <a:gd name="T16" fmla="*/ 2147483647 w 167"/>
              <a:gd name="T17" fmla="*/ 2147483647 h 113"/>
              <a:gd name="T18" fmla="*/ 2147483647 w 167"/>
              <a:gd name="T19" fmla="*/ 2147483647 h 113"/>
              <a:gd name="T20" fmla="*/ 2147483647 w 167"/>
              <a:gd name="T21" fmla="*/ 2147483647 h 113"/>
              <a:gd name="T22" fmla="*/ 2147483647 w 167"/>
              <a:gd name="T23" fmla="*/ 0 h 113"/>
              <a:gd name="T24" fmla="*/ 2147483647 w 167"/>
              <a:gd name="T25" fmla="*/ 0 h 113"/>
              <a:gd name="T26" fmla="*/ 2147483647 w 167"/>
              <a:gd name="T27" fmla="*/ 2147483647 h 113"/>
              <a:gd name="T28" fmla="*/ 2147483647 w 167"/>
              <a:gd name="T29" fmla="*/ 2147483647 h 113"/>
              <a:gd name="T30" fmla="*/ 2147483647 w 167"/>
              <a:gd name="T31" fmla="*/ 2147483647 h 113"/>
              <a:gd name="T32" fmla="*/ 2147483647 w 167"/>
              <a:gd name="T33" fmla="*/ 2147483647 h 113"/>
              <a:gd name="T34" fmla="*/ 2147483647 w 167"/>
              <a:gd name="T35" fmla="*/ 2147483647 h 113"/>
              <a:gd name="T36" fmla="*/ 2147483647 w 167"/>
              <a:gd name="T37" fmla="*/ 2147483647 h 113"/>
              <a:gd name="T38" fmla="*/ 2147483647 w 167"/>
              <a:gd name="T39" fmla="*/ 2147483647 h 113"/>
              <a:gd name="T40" fmla="*/ 2147483647 w 167"/>
              <a:gd name="T41" fmla="*/ 2147483647 h 113"/>
              <a:gd name="T42" fmla="*/ 2147483647 w 167"/>
              <a:gd name="T43" fmla="*/ 2147483647 h 113"/>
              <a:gd name="T44" fmla="*/ 2147483647 w 167"/>
              <a:gd name="T45" fmla="*/ 2147483647 h 113"/>
              <a:gd name="T46" fmla="*/ 2147483647 w 167"/>
              <a:gd name="T47" fmla="*/ 2147483647 h 113"/>
              <a:gd name="T48" fmla="*/ 2147483647 w 167"/>
              <a:gd name="T49" fmla="*/ 2147483647 h 113"/>
              <a:gd name="T50" fmla="*/ 2147483647 w 167"/>
              <a:gd name="T51" fmla="*/ 2147483647 h 113"/>
              <a:gd name="T52" fmla="*/ 2147483647 w 167"/>
              <a:gd name="T53" fmla="*/ 2147483647 h 113"/>
              <a:gd name="T54" fmla="*/ 2147483647 w 167"/>
              <a:gd name="T55" fmla="*/ 2147483647 h 113"/>
              <a:gd name="T56" fmla="*/ 2147483647 w 167"/>
              <a:gd name="T57" fmla="*/ 2147483647 h 113"/>
              <a:gd name="T58" fmla="*/ 2147483647 w 167"/>
              <a:gd name="T59" fmla="*/ 2147483647 h 113"/>
              <a:gd name="T60" fmla="*/ 2147483647 w 167"/>
              <a:gd name="T61" fmla="*/ 2147483647 h 113"/>
              <a:gd name="T62" fmla="*/ 2147483647 w 167"/>
              <a:gd name="T63" fmla="*/ 2147483647 h 113"/>
              <a:gd name="T64" fmla="*/ 2147483647 w 167"/>
              <a:gd name="T65" fmla="*/ 2147483647 h 113"/>
              <a:gd name="T66" fmla="*/ 2147483647 w 167"/>
              <a:gd name="T67" fmla="*/ 2147483647 h 113"/>
              <a:gd name="T68" fmla="*/ 2147483647 w 167"/>
              <a:gd name="T69" fmla="*/ 2147483647 h 113"/>
              <a:gd name="T70" fmla="*/ 2147483647 w 167"/>
              <a:gd name="T71" fmla="*/ 2147483647 h 113"/>
              <a:gd name="T72" fmla="*/ 2147483647 w 167"/>
              <a:gd name="T73" fmla="*/ 2147483647 h 113"/>
              <a:gd name="T74" fmla="*/ 2147483647 w 167"/>
              <a:gd name="T75" fmla="*/ 2147483647 h 113"/>
              <a:gd name="T76" fmla="*/ 2147483647 w 167"/>
              <a:gd name="T77" fmla="*/ 2147483647 h 113"/>
              <a:gd name="T78" fmla="*/ 2147483647 w 167"/>
              <a:gd name="T79" fmla="*/ 2147483647 h 113"/>
              <a:gd name="T80" fmla="*/ 2147483647 w 167"/>
              <a:gd name="T81" fmla="*/ 2147483647 h 113"/>
              <a:gd name="T82" fmla="*/ 2147483647 w 167"/>
              <a:gd name="T83" fmla="*/ 2147483647 h 113"/>
              <a:gd name="T84" fmla="*/ 2147483647 w 167"/>
              <a:gd name="T85" fmla="*/ 2147483647 h 113"/>
              <a:gd name="T86" fmla="*/ 2147483647 w 167"/>
              <a:gd name="T87" fmla="*/ 2147483647 h 113"/>
              <a:gd name="T88" fmla="*/ 2147483647 w 167"/>
              <a:gd name="T89" fmla="*/ 2147483647 h 113"/>
              <a:gd name="T90" fmla="*/ 0 w 167"/>
              <a:gd name="T91" fmla="*/ 2147483647 h 113"/>
              <a:gd name="T92" fmla="*/ 2147483647 w 167"/>
              <a:gd name="T93" fmla="*/ 2147483647 h 113"/>
              <a:gd name="T94" fmla="*/ 2147483647 w 167"/>
              <a:gd name="T95" fmla="*/ 2147483647 h 113"/>
              <a:gd name="T96" fmla="*/ 2147483647 w 167"/>
              <a:gd name="T97" fmla="*/ 2147483647 h 113"/>
              <a:gd name="T98" fmla="*/ 2147483647 w 167"/>
              <a:gd name="T99" fmla="*/ 2147483647 h 113"/>
              <a:gd name="T100" fmla="*/ 2147483647 w 167"/>
              <a:gd name="T101" fmla="*/ 2147483647 h 113"/>
              <a:gd name="T102" fmla="*/ 2147483647 w 167"/>
              <a:gd name="T103" fmla="*/ 2147483647 h 113"/>
              <a:gd name="T104" fmla="*/ 2147483647 w 167"/>
              <a:gd name="T105" fmla="*/ 2147483647 h 113"/>
              <a:gd name="T106" fmla="*/ 2147483647 w 167"/>
              <a:gd name="T107" fmla="*/ 2147483647 h 113"/>
              <a:gd name="T108" fmla="*/ 2147483647 w 167"/>
              <a:gd name="T109" fmla="*/ 2147483647 h 113"/>
              <a:gd name="T110" fmla="*/ 2147483647 w 167"/>
              <a:gd name="T111" fmla="*/ 2147483647 h 113"/>
              <a:gd name="T112" fmla="*/ 2147483647 w 167"/>
              <a:gd name="T113" fmla="*/ 2147483647 h 113"/>
              <a:gd name="T114" fmla="*/ 2147483647 w 167"/>
              <a:gd name="T115" fmla="*/ 2147483647 h 113"/>
              <a:gd name="T116" fmla="*/ 2147483647 w 167"/>
              <a:gd name="T117" fmla="*/ 2147483647 h 113"/>
              <a:gd name="T118" fmla="*/ 2147483647 w 167"/>
              <a:gd name="T119" fmla="*/ 2147483647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93" name="Freeform 103"/>
          <p:cNvSpPr>
            <a:spLocks/>
          </p:cNvSpPr>
          <p:nvPr/>
        </p:nvSpPr>
        <p:spPr bwMode="auto">
          <a:xfrm>
            <a:off x="2303463" y="5194300"/>
            <a:ext cx="80962" cy="23813"/>
          </a:xfrm>
          <a:custGeom>
            <a:avLst/>
            <a:gdLst>
              <a:gd name="T0" fmla="*/ 2147483647 w 73"/>
              <a:gd name="T1" fmla="*/ 2147483647 h 21"/>
              <a:gd name="T2" fmla="*/ 2147483647 w 73"/>
              <a:gd name="T3" fmla="*/ 2147483647 h 21"/>
              <a:gd name="T4" fmla="*/ 2147483647 w 73"/>
              <a:gd name="T5" fmla="*/ 2147483647 h 21"/>
              <a:gd name="T6" fmla="*/ 2147483647 w 73"/>
              <a:gd name="T7" fmla="*/ 2147483647 h 21"/>
              <a:gd name="T8" fmla="*/ 2147483647 w 73"/>
              <a:gd name="T9" fmla="*/ 2147483647 h 21"/>
              <a:gd name="T10" fmla="*/ 2147483647 w 73"/>
              <a:gd name="T11" fmla="*/ 2147483647 h 21"/>
              <a:gd name="T12" fmla="*/ 2147483647 w 73"/>
              <a:gd name="T13" fmla="*/ 2147483647 h 21"/>
              <a:gd name="T14" fmla="*/ 2147483647 w 73"/>
              <a:gd name="T15" fmla="*/ 2147483647 h 21"/>
              <a:gd name="T16" fmla="*/ 2147483647 w 73"/>
              <a:gd name="T17" fmla="*/ 2147483647 h 21"/>
              <a:gd name="T18" fmla="*/ 2147483647 w 73"/>
              <a:gd name="T19" fmla="*/ 2147483647 h 21"/>
              <a:gd name="T20" fmla="*/ 2147483647 w 73"/>
              <a:gd name="T21" fmla="*/ 2147483647 h 21"/>
              <a:gd name="T22" fmla="*/ 2147483647 w 73"/>
              <a:gd name="T23" fmla="*/ 2147483647 h 21"/>
              <a:gd name="T24" fmla="*/ 2147483647 w 73"/>
              <a:gd name="T25" fmla="*/ 2147483647 h 21"/>
              <a:gd name="T26" fmla="*/ 2147483647 w 73"/>
              <a:gd name="T27" fmla="*/ 2147483647 h 21"/>
              <a:gd name="T28" fmla="*/ 2147483647 w 73"/>
              <a:gd name="T29" fmla="*/ 2147483647 h 21"/>
              <a:gd name="T30" fmla="*/ 2147483647 w 73"/>
              <a:gd name="T31" fmla="*/ 2147483647 h 21"/>
              <a:gd name="T32" fmla="*/ 2147483647 w 73"/>
              <a:gd name="T33" fmla="*/ 2147483647 h 21"/>
              <a:gd name="T34" fmla="*/ 2147483647 w 73"/>
              <a:gd name="T35" fmla="*/ 2147483647 h 21"/>
              <a:gd name="T36" fmla="*/ 2147483647 w 73"/>
              <a:gd name="T37" fmla="*/ 2147483647 h 21"/>
              <a:gd name="T38" fmla="*/ 2147483647 w 73"/>
              <a:gd name="T39" fmla="*/ 2147483647 h 21"/>
              <a:gd name="T40" fmla="*/ 2147483647 w 73"/>
              <a:gd name="T41" fmla="*/ 2147483647 h 21"/>
              <a:gd name="T42" fmla="*/ 2147483647 w 73"/>
              <a:gd name="T43" fmla="*/ 2147483647 h 21"/>
              <a:gd name="T44" fmla="*/ 2147483647 w 73"/>
              <a:gd name="T45" fmla="*/ 2147483647 h 21"/>
              <a:gd name="T46" fmla="*/ 2147483647 w 73"/>
              <a:gd name="T47" fmla="*/ 2147483647 h 21"/>
              <a:gd name="T48" fmla="*/ 2147483647 w 73"/>
              <a:gd name="T49" fmla="*/ 2147483647 h 21"/>
              <a:gd name="T50" fmla="*/ 2147483647 w 73"/>
              <a:gd name="T51" fmla="*/ 0 h 21"/>
              <a:gd name="T52" fmla="*/ 2147483647 w 73"/>
              <a:gd name="T53" fmla="*/ 0 h 21"/>
              <a:gd name="T54" fmla="*/ 2147483647 w 73"/>
              <a:gd name="T55" fmla="*/ 0 h 21"/>
              <a:gd name="T56" fmla="*/ 2147483647 w 73"/>
              <a:gd name="T57" fmla="*/ 0 h 21"/>
              <a:gd name="T58" fmla="*/ 2147483647 w 73"/>
              <a:gd name="T59" fmla="*/ 0 h 21"/>
              <a:gd name="T60" fmla="*/ 2147483647 w 73"/>
              <a:gd name="T61" fmla="*/ 0 h 21"/>
              <a:gd name="T62" fmla="*/ 2147483647 w 73"/>
              <a:gd name="T63" fmla="*/ 0 h 21"/>
              <a:gd name="T64" fmla="*/ 2147483647 w 73"/>
              <a:gd name="T65" fmla="*/ 0 h 21"/>
              <a:gd name="T66" fmla="*/ 2147483647 w 73"/>
              <a:gd name="T67" fmla="*/ 0 h 21"/>
              <a:gd name="T68" fmla="*/ 2147483647 w 73"/>
              <a:gd name="T69" fmla="*/ 0 h 21"/>
              <a:gd name="T70" fmla="*/ 2147483647 w 73"/>
              <a:gd name="T71" fmla="*/ 0 h 21"/>
              <a:gd name="T72" fmla="*/ 2147483647 w 73"/>
              <a:gd name="T73" fmla="*/ 2147483647 h 21"/>
              <a:gd name="T74" fmla="*/ 2147483647 w 73"/>
              <a:gd name="T75" fmla="*/ 2147483647 h 21"/>
              <a:gd name="T76" fmla="*/ 0 w 73"/>
              <a:gd name="T77" fmla="*/ 2147483647 h 21"/>
              <a:gd name="T78" fmla="*/ 0 w 73"/>
              <a:gd name="T79" fmla="*/ 2147483647 h 21"/>
              <a:gd name="T80" fmla="*/ 2147483647 w 73"/>
              <a:gd name="T81" fmla="*/ 2147483647 h 21"/>
              <a:gd name="T82" fmla="*/ 2147483647 w 73"/>
              <a:gd name="T83" fmla="*/ 2147483647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94" name="Freeform 104"/>
          <p:cNvSpPr>
            <a:spLocks/>
          </p:cNvSpPr>
          <p:nvPr/>
        </p:nvSpPr>
        <p:spPr bwMode="auto">
          <a:xfrm>
            <a:off x="2324100" y="5165725"/>
            <a:ext cx="66675" cy="17463"/>
          </a:xfrm>
          <a:custGeom>
            <a:avLst/>
            <a:gdLst>
              <a:gd name="T0" fmla="*/ 2147483647 w 61"/>
              <a:gd name="T1" fmla="*/ 2147483647 h 15"/>
              <a:gd name="T2" fmla="*/ 2147483647 w 61"/>
              <a:gd name="T3" fmla="*/ 2147483647 h 15"/>
              <a:gd name="T4" fmla="*/ 2147483647 w 61"/>
              <a:gd name="T5" fmla="*/ 2147483647 h 15"/>
              <a:gd name="T6" fmla="*/ 2147483647 w 61"/>
              <a:gd name="T7" fmla="*/ 2147483647 h 15"/>
              <a:gd name="T8" fmla="*/ 2147483647 w 61"/>
              <a:gd name="T9" fmla="*/ 2147483647 h 15"/>
              <a:gd name="T10" fmla="*/ 2147483647 w 61"/>
              <a:gd name="T11" fmla="*/ 2147483647 h 15"/>
              <a:gd name="T12" fmla="*/ 2147483647 w 61"/>
              <a:gd name="T13" fmla="*/ 2147483647 h 15"/>
              <a:gd name="T14" fmla="*/ 2147483647 w 61"/>
              <a:gd name="T15" fmla="*/ 2147483647 h 15"/>
              <a:gd name="T16" fmla="*/ 2147483647 w 61"/>
              <a:gd name="T17" fmla="*/ 2147483647 h 15"/>
              <a:gd name="T18" fmla="*/ 2147483647 w 61"/>
              <a:gd name="T19" fmla="*/ 2147483647 h 15"/>
              <a:gd name="T20" fmla="*/ 2147483647 w 61"/>
              <a:gd name="T21" fmla="*/ 2147483647 h 15"/>
              <a:gd name="T22" fmla="*/ 2147483647 w 61"/>
              <a:gd name="T23" fmla="*/ 2147483647 h 15"/>
              <a:gd name="T24" fmla="*/ 2147483647 w 61"/>
              <a:gd name="T25" fmla="*/ 2147483647 h 15"/>
              <a:gd name="T26" fmla="*/ 2147483647 w 61"/>
              <a:gd name="T27" fmla="*/ 2147483647 h 15"/>
              <a:gd name="T28" fmla="*/ 2147483647 w 61"/>
              <a:gd name="T29" fmla="*/ 2147483647 h 15"/>
              <a:gd name="T30" fmla="*/ 2147483647 w 61"/>
              <a:gd name="T31" fmla="*/ 2147483647 h 15"/>
              <a:gd name="T32" fmla="*/ 2147483647 w 61"/>
              <a:gd name="T33" fmla="*/ 2147483647 h 15"/>
              <a:gd name="T34" fmla="*/ 2147483647 w 61"/>
              <a:gd name="T35" fmla="*/ 2147483647 h 15"/>
              <a:gd name="T36" fmla="*/ 2147483647 w 61"/>
              <a:gd name="T37" fmla="*/ 2147483647 h 15"/>
              <a:gd name="T38" fmla="*/ 2147483647 w 61"/>
              <a:gd name="T39" fmla="*/ 2147483647 h 15"/>
              <a:gd name="T40" fmla="*/ 2147483647 w 61"/>
              <a:gd name="T41" fmla="*/ 2147483647 h 15"/>
              <a:gd name="T42" fmla="*/ 2147483647 w 61"/>
              <a:gd name="T43" fmla="*/ 2147483647 h 15"/>
              <a:gd name="T44" fmla="*/ 0 w 61"/>
              <a:gd name="T45" fmla="*/ 2147483647 h 15"/>
              <a:gd name="T46" fmla="*/ 2147483647 w 61"/>
              <a:gd name="T47" fmla="*/ 2147483647 h 15"/>
              <a:gd name="T48" fmla="*/ 2147483647 w 61"/>
              <a:gd name="T49" fmla="*/ 2147483647 h 15"/>
              <a:gd name="T50" fmla="*/ 2147483647 w 61"/>
              <a:gd name="T51" fmla="*/ 2147483647 h 15"/>
              <a:gd name="T52" fmla="*/ 2147483647 w 61"/>
              <a:gd name="T53" fmla="*/ 2147483647 h 15"/>
              <a:gd name="T54" fmla="*/ 2147483647 w 61"/>
              <a:gd name="T55" fmla="*/ 2147483647 h 15"/>
              <a:gd name="T56" fmla="*/ 2147483647 w 61"/>
              <a:gd name="T57" fmla="*/ 2147483647 h 15"/>
              <a:gd name="T58" fmla="*/ 2147483647 w 61"/>
              <a:gd name="T59" fmla="*/ 2147483647 h 15"/>
              <a:gd name="T60" fmla="*/ 2147483647 w 61"/>
              <a:gd name="T61" fmla="*/ 2147483647 h 15"/>
              <a:gd name="T62" fmla="*/ 2147483647 w 61"/>
              <a:gd name="T63" fmla="*/ 2147483647 h 15"/>
              <a:gd name="T64" fmla="*/ 2147483647 w 61"/>
              <a:gd name="T65" fmla="*/ 2147483647 h 15"/>
              <a:gd name="T66" fmla="*/ 2147483647 w 61"/>
              <a:gd name="T67" fmla="*/ 2147483647 h 15"/>
              <a:gd name="T68" fmla="*/ 2147483647 w 61"/>
              <a:gd name="T69" fmla="*/ 2147483647 h 15"/>
              <a:gd name="T70" fmla="*/ 2147483647 w 61"/>
              <a:gd name="T71" fmla="*/ 2147483647 h 15"/>
              <a:gd name="T72" fmla="*/ 2147483647 w 61"/>
              <a:gd name="T73" fmla="*/ 2147483647 h 15"/>
              <a:gd name="T74" fmla="*/ 2147483647 w 61"/>
              <a:gd name="T75" fmla="*/ 2147483647 h 15"/>
              <a:gd name="T76" fmla="*/ 2147483647 w 61"/>
              <a:gd name="T77" fmla="*/ 2147483647 h 15"/>
              <a:gd name="T78" fmla="*/ 2147483647 w 61"/>
              <a:gd name="T79" fmla="*/ 2147483647 h 15"/>
              <a:gd name="T80" fmla="*/ 2147483647 w 61"/>
              <a:gd name="T81" fmla="*/ 2147483647 h 15"/>
              <a:gd name="T82" fmla="*/ 2147483647 w 61"/>
              <a:gd name="T83" fmla="*/ 2147483647 h 15"/>
              <a:gd name="T84" fmla="*/ 2147483647 w 61"/>
              <a:gd name="T85" fmla="*/ 2147483647 h 15"/>
              <a:gd name="T86" fmla="*/ 2147483647 w 61"/>
              <a:gd name="T87" fmla="*/ 2147483647 h 15"/>
              <a:gd name="T88" fmla="*/ 2147483647 w 61"/>
              <a:gd name="T89" fmla="*/ 2147483647 h 15"/>
              <a:gd name="T90" fmla="*/ 2147483647 w 61"/>
              <a:gd name="T91" fmla="*/ 2147483647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95" name="Freeform 105"/>
          <p:cNvSpPr>
            <a:spLocks/>
          </p:cNvSpPr>
          <p:nvPr/>
        </p:nvSpPr>
        <p:spPr bwMode="auto">
          <a:xfrm>
            <a:off x="2211388" y="5230813"/>
            <a:ext cx="177800" cy="80962"/>
          </a:xfrm>
          <a:custGeom>
            <a:avLst/>
            <a:gdLst>
              <a:gd name="T0" fmla="*/ 2147483647 w 161"/>
              <a:gd name="T1" fmla="*/ 2147483647 h 73"/>
              <a:gd name="T2" fmla="*/ 2147483647 w 161"/>
              <a:gd name="T3" fmla="*/ 2147483647 h 73"/>
              <a:gd name="T4" fmla="*/ 2147483647 w 161"/>
              <a:gd name="T5" fmla="*/ 2147483647 h 73"/>
              <a:gd name="T6" fmla="*/ 2147483647 w 161"/>
              <a:gd name="T7" fmla="*/ 2147483647 h 73"/>
              <a:gd name="T8" fmla="*/ 2147483647 w 161"/>
              <a:gd name="T9" fmla="*/ 0 h 73"/>
              <a:gd name="T10" fmla="*/ 2147483647 w 161"/>
              <a:gd name="T11" fmla="*/ 2147483647 h 73"/>
              <a:gd name="T12" fmla="*/ 2147483647 w 161"/>
              <a:gd name="T13" fmla="*/ 0 h 73"/>
              <a:gd name="T14" fmla="*/ 2147483647 w 161"/>
              <a:gd name="T15" fmla="*/ 0 h 73"/>
              <a:gd name="T16" fmla="*/ 2147483647 w 161"/>
              <a:gd name="T17" fmla="*/ 0 h 73"/>
              <a:gd name="T18" fmla="*/ 2147483647 w 161"/>
              <a:gd name="T19" fmla="*/ 0 h 73"/>
              <a:gd name="T20" fmla="*/ 2147483647 w 161"/>
              <a:gd name="T21" fmla="*/ 2147483647 h 73"/>
              <a:gd name="T22" fmla="*/ 2147483647 w 161"/>
              <a:gd name="T23" fmla="*/ 2147483647 h 73"/>
              <a:gd name="T24" fmla="*/ 2147483647 w 161"/>
              <a:gd name="T25" fmla="*/ 0 h 73"/>
              <a:gd name="T26" fmla="*/ 2147483647 w 161"/>
              <a:gd name="T27" fmla="*/ 2147483647 h 73"/>
              <a:gd name="T28" fmla="*/ 2147483647 w 161"/>
              <a:gd name="T29" fmla="*/ 2147483647 h 73"/>
              <a:gd name="T30" fmla="*/ 2147483647 w 161"/>
              <a:gd name="T31" fmla="*/ 2147483647 h 73"/>
              <a:gd name="T32" fmla="*/ 2147483647 w 161"/>
              <a:gd name="T33" fmla="*/ 2147483647 h 73"/>
              <a:gd name="T34" fmla="*/ 2147483647 w 161"/>
              <a:gd name="T35" fmla="*/ 2147483647 h 73"/>
              <a:gd name="T36" fmla="*/ 2147483647 w 161"/>
              <a:gd name="T37" fmla="*/ 2147483647 h 73"/>
              <a:gd name="T38" fmla="*/ 2147483647 w 161"/>
              <a:gd name="T39" fmla="*/ 2147483647 h 73"/>
              <a:gd name="T40" fmla="*/ 2147483647 w 161"/>
              <a:gd name="T41" fmla="*/ 2147483647 h 73"/>
              <a:gd name="T42" fmla="*/ 2147483647 w 161"/>
              <a:gd name="T43" fmla="*/ 2147483647 h 73"/>
              <a:gd name="T44" fmla="*/ 2147483647 w 161"/>
              <a:gd name="T45" fmla="*/ 2147483647 h 73"/>
              <a:gd name="T46" fmla="*/ 2147483647 w 161"/>
              <a:gd name="T47" fmla="*/ 2147483647 h 73"/>
              <a:gd name="T48" fmla="*/ 2147483647 w 161"/>
              <a:gd name="T49" fmla="*/ 2147483647 h 73"/>
              <a:gd name="T50" fmla="*/ 2147483647 w 161"/>
              <a:gd name="T51" fmla="*/ 2147483647 h 73"/>
              <a:gd name="T52" fmla="*/ 2147483647 w 161"/>
              <a:gd name="T53" fmla="*/ 2147483647 h 73"/>
              <a:gd name="T54" fmla="*/ 2147483647 w 161"/>
              <a:gd name="T55" fmla="*/ 2147483647 h 73"/>
              <a:gd name="T56" fmla="*/ 2147483647 w 161"/>
              <a:gd name="T57" fmla="*/ 2147483647 h 73"/>
              <a:gd name="T58" fmla="*/ 2147483647 w 161"/>
              <a:gd name="T59" fmla="*/ 2147483647 h 73"/>
              <a:gd name="T60" fmla="*/ 2147483647 w 161"/>
              <a:gd name="T61" fmla="*/ 2147483647 h 73"/>
              <a:gd name="T62" fmla="*/ 2147483647 w 161"/>
              <a:gd name="T63" fmla="*/ 2147483647 h 73"/>
              <a:gd name="T64" fmla="*/ 2147483647 w 161"/>
              <a:gd name="T65" fmla="*/ 2147483647 h 73"/>
              <a:gd name="T66" fmla="*/ 2147483647 w 161"/>
              <a:gd name="T67" fmla="*/ 2147483647 h 73"/>
              <a:gd name="T68" fmla="*/ 2147483647 w 161"/>
              <a:gd name="T69" fmla="*/ 2147483647 h 73"/>
              <a:gd name="T70" fmla="*/ 2147483647 w 161"/>
              <a:gd name="T71" fmla="*/ 2147483647 h 73"/>
              <a:gd name="T72" fmla="*/ 2147483647 w 161"/>
              <a:gd name="T73" fmla="*/ 2147483647 h 73"/>
              <a:gd name="T74" fmla="*/ 2147483647 w 161"/>
              <a:gd name="T75" fmla="*/ 2147483647 h 73"/>
              <a:gd name="T76" fmla="*/ 2147483647 w 161"/>
              <a:gd name="T77" fmla="*/ 2147483647 h 73"/>
              <a:gd name="T78" fmla="*/ 2147483647 w 161"/>
              <a:gd name="T79" fmla="*/ 2147483647 h 73"/>
              <a:gd name="T80" fmla="*/ 2147483647 w 161"/>
              <a:gd name="T81" fmla="*/ 2147483647 h 73"/>
              <a:gd name="T82" fmla="*/ 2147483647 w 161"/>
              <a:gd name="T83" fmla="*/ 2147483647 h 73"/>
              <a:gd name="T84" fmla="*/ 2147483647 w 161"/>
              <a:gd name="T85" fmla="*/ 2147483647 h 73"/>
              <a:gd name="T86" fmla="*/ 2147483647 w 161"/>
              <a:gd name="T87" fmla="*/ 2147483647 h 73"/>
              <a:gd name="T88" fmla="*/ 2147483647 w 161"/>
              <a:gd name="T89" fmla="*/ 2147483647 h 73"/>
              <a:gd name="T90" fmla="*/ 2147483647 w 161"/>
              <a:gd name="T91" fmla="*/ 2147483647 h 73"/>
              <a:gd name="T92" fmla="*/ 2147483647 w 161"/>
              <a:gd name="T93" fmla="*/ 2147483647 h 73"/>
              <a:gd name="T94" fmla="*/ 2147483647 w 161"/>
              <a:gd name="T95" fmla="*/ 2147483647 h 73"/>
              <a:gd name="T96" fmla="*/ 2147483647 w 161"/>
              <a:gd name="T97" fmla="*/ 2147483647 h 73"/>
              <a:gd name="T98" fmla="*/ 2147483647 w 161"/>
              <a:gd name="T99" fmla="*/ 2147483647 h 73"/>
              <a:gd name="T100" fmla="*/ 2147483647 w 161"/>
              <a:gd name="T101" fmla="*/ 2147483647 h 73"/>
              <a:gd name="T102" fmla="*/ 2147483647 w 161"/>
              <a:gd name="T103" fmla="*/ 2147483647 h 73"/>
              <a:gd name="T104" fmla="*/ 2147483647 w 161"/>
              <a:gd name="T105" fmla="*/ 2147483647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96" name="Freeform 106"/>
          <p:cNvSpPr>
            <a:spLocks/>
          </p:cNvSpPr>
          <p:nvPr/>
        </p:nvSpPr>
        <p:spPr bwMode="auto">
          <a:xfrm>
            <a:off x="2274888" y="5237163"/>
            <a:ext cx="31750" cy="66675"/>
          </a:xfrm>
          <a:custGeom>
            <a:avLst/>
            <a:gdLst>
              <a:gd name="T0" fmla="*/ 2147483647 w 29"/>
              <a:gd name="T1" fmla="*/ 2147483647 h 61"/>
              <a:gd name="T2" fmla="*/ 2147483647 w 29"/>
              <a:gd name="T3" fmla="*/ 2147483647 h 61"/>
              <a:gd name="T4" fmla="*/ 2147483647 w 29"/>
              <a:gd name="T5" fmla="*/ 2147483647 h 61"/>
              <a:gd name="T6" fmla="*/ 2147483647 w 29"/>
              <a:gd name="T7" fmla="*/ 2147483647 h 61"/>
              <a:gd name="T8" fmla="*/ 2147483647 w 29"/>
              <a:gd name="T9" fmla="*/ 2147483647 h 61"/>
              <a:gd name="T10" fmla="*/ 2147483647 w 29"/>
              <a:gd name="T11" fmla="*/ 2147483647 h 61"/>
              <a:gd name="T12" fmla="*/ 2147483647 w 29"/>
              <a:gd name="T13" fmla="*/ 2147483647 h 61"/>
              <a:gd name="T14" fmla="*/ 2147483647 w 29"/>
              <a:gd name="T15" fmla="*/ 2147483647 h 61"/>
              <a:gd name="T16" fmla="*/ 2147483647 w 29"/>
              <a:gd name="T17" fmla="*/ 2147483647 h 61"/>
              <a:gd name="T18" fmla="*/ 2147483647 w 29"/>
              <a:gd name="T19" fmla="*/ 2147483647 h 61"/>
              <a:gd name="T20" fmla="*/ 2147483647 w 29"/>
              <a:gd name="T21" fmla="*/ 2147483647 h 61"/>
              <a:gd name="T22" fmla="*/ 2147483647 w 29"/>
              <a:gd name="T23" fmla="*/ 2147483647 h 61"/>
              <a:gd name="T24" fmla="*/ 2147483647 w 29"/>
              <a:gd name="T25" fmla="*/ 2147483647 h 61"/>
              <a:gd name="T26" fmla="*/ 0 w 29"/>
              <a:gd name="T27" fmla="*/ 2147483647 h 61"/>
              <a:gd name="T28" fmla="*/ 0 w 29"/>
              <a:gd name="T29" fmla="*/ 2147483647 h 61"/>
              <a:gd name="T30" fmla="*/ 2147483647 w 29"/>
              <a:gd name="T31" fmla="*/ 2147483647 h 61"/>
              <a:gd name="T32" fmla="*/ 2147483647 w 29"/>
              <a:gd name="T33" fmla="*/ 2147483647 h 61"/>
              <a:gd name="T34" fmla="*/ 2147483647 w 29"/>
              <a:gd name="T35" fmla="*/ 2147483647 h 61"/>
              <a:gd name="T36" fmla="*/ 2147483647 w 29"/>
              <a:gd name="T37" fmla="*/ 2147483647 h 61"/>
              <a:gd name="T38" fmla="*/ 2147483647 w 29"/>
              <a:gd name="T39" fmla="*/ 2147483647 h 61"/>
              <a:gd name="T40" fmla="*/ 2147483647 w 29"/>
              <a:gd name="T41" fmla="*/ 2147483647 h 61"/>
              <a:gd name="T42" fmla="*/ 2147483647 w 29"/>
              <a:gd name="T43" fmla="*/ 2147483647 h 61"/>
              <a:gd name="T44" fmla="*/ 2147483647 w 29"/>
              <a:gd name="T45" fmla="*/ 2147483647 h 61"/>
              <a:gd name="T46" fmla="*/ 2147483647 w 29"/>
              <a:gd name="T47" fmla="*/ 2147483647 h 61"/>
              <a:gd name="T48" fmla="*/ 2147483647 w 29"/>
              <a:gd name="T49" fmla="*/ 2147483647 h 61"/>
              <a:gd name="T50" fmla="*/ 2147483647 w 29"/>
              <a:gd name="T51" fmla="*/ 2147483647 h 61"/>
              <a:gd name="T52" fmla="*/ 2147483647 w 29"/>
              <a:gd name="T53" fmla="*/ 2147483647 h 61"/>
              <a:gd name="T54" fmla="*/ 2147483647 w 29"/>
              <a:gd name="T55" fmla="*/ 2147483647 h 61"/>
              <a:gd name="T56" fmla="*/ 2147483647 w 29"/>
              <a:gd name="T57" fmla="*/ 2147483647 h 61"/>
              <a:gd name="T58" fmla="*/ 2147483647 w 29"/>
              <a:gd name="T59" fmla="*/ 2147483647 h 61"/>
              <a:gd name="T60" fmla="*/ 2147483647 w 29"/>
              <a:gd name="T61" fmla="*/ 2147483647 h 61"/>
              <a:gd name="T62" fmla="*/ 2147483647 w 29"/>
              <a:gd name="T63" fmla="*/ 2147483647 h 61"/>
              <a:gd name="T64" fmla="*/ 2147483647 w 29"/>
              <a:gd name="T65" fmla="*/ 2147483647 h 61"/>
              <a:gd name="T66" fmla="*/ 2147483647 w 29"/>
              <a:gd name="T67" fmla="*/ 0 h 61"/>
              <a:gd name="T68" fmla="*/ 2147483647 w 29"/>
              <a:gd name="T69" fmla="*/ 0 h 61"/>
              <a:gd name="T70" fmla="*/ 2147483647 w 29"/>
              <a:gd name="T71" fmla="*/ 2147483647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a:p>
        </p:txBody>
      </p:sp>
      <p:sp>
        <p:nvSpPr>
          <p:cNvPr id="115797" name="Freeform 107"/>
          <p:cNvSpPr>
            <a:spLocks/>
          </p:cNvSpPr>
          <p:nvPr/>
        </p:nvSpPr>
        <p:spPr bwMode="auto">
          <a:xfrm>
            <a:off x="2336800" y="5240338"/>
            <a:ext cx="30163" cy="63500"/>
          </a:xfrm>
          <a:custGeom>
            <a:avLst/>
            <a:gdLst>
              <a:gd name="T0" fmla="*/ 2147483647 w 27"/>
              <a:gd name="T1" fmla="*/ 2147483647 h 59"/>
              <a:gd name="T2" fmla="*/ 2147483647 w 27"/>
              <a:gd name="T3" fmla="*/ 2147483647 h 59"/>
              <a:gd name="T4" fmla="*/ 2147483647 w 27"/>
              <a:gd name="T5" fmla="*/ 2147483647 h 59"/>
              <a:gd name="T6" fmla="*/ 2147483647 w 27"/>
              <a:gd name="T7" fmla="*/ 2147483647 h 59"/>
              <a:gd name="T8" fmla="*/ 2147483647 w 27"/>
              <a:gd name="T9" fmla="*/ 2147483647 h 59"/>
              <a:gd name="T10" fmla="*/ 2147483647 w 27"/>
              <a:gd name="T11" fmla="*/ 2147483647 h 59"/>
              <a:gd name="T12" fmla="*/ 2147483647 w 27"/>
              <a:gd name="T13" fmla="*/ 2147483647 h 59"/>
              <a:gd name="T14" fmla="*/ 2147483647 w 27"/>
              <a:gd name="T15" fmla="*/ 2147483647 h 59"/>
              <a:gd name="T16" fmla="*/ 2147483647 w 27"/>
              <a:gd name="T17" fmla="*/ 2147483647 h 59"/>
              <a:gd name="T18" fmla="*/ 2147483647 w 27"/>
              <a:gd name="T19" fmla="*/ 2147483647 h 59"/>
              <a:gd name="T20" fmla="*/ 2147483647 w 27"/>
              <a:gd name="T21" fmla="*/ 2147483647 h 59"/>
              <a:gd name="T22" fmla="*/ 2147483647 w 27"/>
              <a:gd name="T23" fmla="*/ 2147483647 h 59"/>
              <a:gd name="T24" fmla="*/ 2147483647 w 27"/>
              <a:gd name="T25" fmla="*/ 2147483647 h 59"/>
              <a:gd name="T26" fmla="*/ 2147483647 w 27"/>
              <a:gd name="T27" fmla="*/ 2147483647 h 59"/>
              <a:gd name="T28" fmla="*/ 2147483647 w 27"/>
              <a:gd name="T29" fmla="*/ 2147483647 h 59"/>
              <a:gd name="T30" fmla="*/ 2147483647 w 27"/>
              <a:gd name="T31" fmla="*/ 2147483647 h 59"/>
              <a:gd name="T32" fmla="*/ 0 w 27"/>
              <a:gd name="T33" fmla="*/ 2147483647 h 59"/>
              <a:gd name="T34" fmla="*/ 0 w 27"/>
              <a:gd name="T35" fmla="*/ 2147483647 h 59"/>
              <a:gd name="T36" fmla="*/ 2147483647 w 27"/>
              <a:gd name="T37" fmla="*/ 2147483647 h 59"/>
              <a:gd name="T38" fmla="*/ 2147483647 w 27"/>
              <a:gd name="T39" fmla="*/ 2147483647 h 59"/>
              <a:gd name="T40" fmla="*/ 2147483647 w 27"/>
              <a:gd name="T41" fmla="*/ 2147483647 h 59"/>
              <a:gd name="T42" fmla="*/ 2147483647 w 27"/>
              <a:gd name="T43" fmla="*/ 2147483647 h 59"/>
              <a:gd name="T44" fmla="*/ 2147483647 w 27"/>
              <a:gd name="T45" fmla="*/ 2147483647 h 59"/>
              <a:gd name="T46" fmla="*/ 2147483647 w 27"/>
              <a:gd name="T47" fmla="*/ 2147483647 h 59"/>
              <a:gd name="T48" fmla="*/ 2147483647 w 27"/>
              <a:gd name="T49" fmla="*/ 2147483647 h 59"/>
              <a:gd name="T50" fmla="*/ 2147483647 w 27"/>
              <a:gd name="T51" fmla="*/ 2147483647 h 59"/>
              <a:gd name="T52" fmla="*/ 2147483647 w 27"/>
              <a:gd name="T53" fmla="*/ 2147483647 h 59"/>
              <a:gd name="T54" fmla="*/ 2147483647 w 27"/>
              <a:gd name="T55" fmla="*/ 2147483647 h 59"/>
              <a:gd name="T56" fmla="*/ 2147483647 w 27"/>
              <a:gd name="T57" fmla="*/ 2147483647 h 59"/>
              <a:gd name="T58" fmla="*/ 2147483647 w 27"/>
              <a:gd name="T59" fmla="*/ 2147483647 h 59"/>
              <a:gd name="T60" fmla="*/ 2147483647 w 27"/>
              <a:gd name="T61" fmla="*/ 2147483647 h 59"/>
              <a:gd name="T62" fmla="*/ 2147483647 w 27"/>
              <a:gd name="T63" fmla="*/ 0 h 59"/>
              <a:gd name="T64" fmla="*/ 2147483647 w 27"/>
              <a:gd name="T65" fmla="*/ 0 h 59"/>
              <a:gd name="T66" fmla="*/ 2147483647 w 27"/>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a:p>
        </p:txBody>
      </p:sp>
      <p:sp>
        <p:nvSpPr>
          <p:cNvPr id="115798" name="Freeform 108"/>
          <p:cNvSpPr>
            <a:spLocks/>
          </p:cNvSpPr>
          <p:nvPr/>
        </p:nvSpPr>
        <p:spPr bwMode="auto">
          <a:xfrm>
            <a:off x="2308225" y="5241925"/>
            <a:ext cx="26988" cy="66675"/>
          </a:xfrm>
          <a:custGeom>
            <a:avLst/>
            <a:gdLst>
              <a:gd name="T0" fmla="*/ 2147483647 w 25"/>
              <a:gd name="T1" fmla="*/ 0 h 61"/>
              <a:gd name="T2" fmla="*/ 2147483647 w 25"/>
              <a:gd name="T3" fmla="*/ 2147483647 h 61"/>
              <a:gd name="T4" fmla="*/ 2147483647 w 25"/>
              <a:gd name="T5" fmla="*/ 2147483647 h 61"/>
              <a:gd name="T6" fmla="*/ 2147483647 w 25"/>
              <a:gd name="T7" fmla="*/ 2147483647 h 61"/>
              <a:gd name="T8" fmla="*/ 2147483647 w 25"/>
              <a:gd name="T9" fmla="*/ 2147483647 h 61"/>
              <a:gd name="T10" fmla="*/ 2147483647 w 25"/>
              <a:gd name="T11" fmla="*/ 2147483647 h 61"/>
              <a:gd name="T12" fmla="*/ 2147483647 w 25"/>
              <a:gd name="T13" fmla="*/ 2147483647 h 61"/>
              <a:gd name="T14" fmla="*/ 2147483647 w 25"/>
              <a:gd name="T15" fmla="*/ 2147483647 h 61"/>
              <a:gd name="T16" fmla="*/ 2147483647 w 25"/>
              <a:gd name="T17" fmla="*/ 2147483647 h 61"/>
              <a:gd name="T18" fmla="*/ 2147483647 w 25"/>
              <a:gd name="T19" fmla="*/ 2147483647 h 61"/>
              <a:gd name="T20" fmla="*/ 2147483647 w 25"/>
              <a:gd name="T21" fmla="*/ 2147483647 h 61"/>
              <a:gd name="T22" fmla="*/ 2147483647 w 25"/>
              <a:gd name="T23" fmla="*/ 2147483647 h 61"/>
              <a:gd name="T24" fmla="*/ 2147483647 w 25"/>
              <a:gd name="T25" fmla="*/ 2147483647 h 61"/>
              <a:gd name="T26" fmla="*/ 2147483647 w 25"/>
              <a:gd name="T27" fmla="*/ 2147483647 h 61"/>
              <a:gd name="T28" fmla="*/ 2147483647 w 25"/>
              <a:gd name="T29" fmla="*/ 2147483647 h 61"/>
              <a:gd name="T30" fmla="*/ 2147483647 w 25"/>
              <a:gd name="T31" fmla="*/ 2147483647 h 61"/>
              <a:gd name="T32" fmla="*/ 2147483647 w 25"/>
              <a:gd name="T33" fmla="*/ 2147483647 h 61"/>
              <a:gd name="T34" fmla="*/ 0 w 25"/>
              <a:gd name="T35" fmla="*/ 2147483647 h 61"/>
              <a:gd name="T36" fmla="*/ 2147483647 w 25"/>
              <a:gd name="T37" fmla="*/ 2147483647 h 61"/>
              <a:gd name="T38" fmla="*/ 2147483647 w 25"/>
              <a:gd name="T39" fmla="*/ 2147483647 h 61"/>
              <a:gd name="T40" fmla="*/ 2147483647 w 25"/>
              <a:gd name="T41" fmla="*/ 2147483647 h 61"/>
              <a:gd name="T42" fmla="*/ 2147483647 w 25"/>
              <a:gd name="T43" fmla="*/ 2147483647 h 61"/>
              <a:gd name="T44" fmla="*/ 2147483647 w 25"/>
              <a:gd name="T45" fmla="*/ 2147483647 h 61"/>
              <a:gd name="T46" fmla="*/ 2147483647 w 25"/>
              <a:gd name="T47" fmla="*/ 2147483647 h 61"/>
              <a:gd name="T48" fmla="*/ 2147483647 w 25"/>
              <a:gd name="T49" fmla="*/ 2147483647 h 61"/>
              <a:gd name="T50" fmla="*/ 2147483647 w 25"/>
              <a:gd name="T51" fmla="*/ 2147483647 h 61"/>
              <a:gd name="T52" fmla="*/ 2147483647 w 25"/>
              <a:gd name="T53" fmla="*/ 2147483647 h 61"/>
              <a:gd name="T54" fmla="*/ 2147483647 w 25"/>
              <a:gd name="T55" fmla="*/ 2147483647 h 61"/>
              <a:gd name="T56" fmla="*/ 2147483647 w 25"/>
              <a:gd name="T57" fmla="*/ 2147483647 h 61"/>
              <a:gd name="T58" fmla="*/ 2147483647 w 25"/>
              <a:gd name="T59" fmla="*/ 2147483647 h 61"/>
              <a:gd name="T60" fmla="*/ 2147483647 w 25"/>
              <a:gd name="T61" fmla="*/ 2147483647 h 61"/>
              <a:gd name="T62" fmla="*/ 2147483647 w 25"/>
              <a:gd name="T63" fmla="*/ 0 h 61"/>
              <a:gd name="T64" fmla="*/ 2147483647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a:p>
        </p:txBody>
      </p:sp>
      <p:sp>
        <p:nvSpPr>
          <p:cNvPr id="115799" name="Freeform 109"/>
          <p:cNvSpPr>
            <a:spLocks/>
          </p:cNvSpPr>
          <p:nvPr/>
        </p:nvSpPr>
        <p:spPr bwMode="auto">
          <a:xfrm>
            <a:off x="1122363" y="4821238"/>
            <a:ext cx="411162" cy="317500"/>
          </a:xfrm>
          <a:custGeom>
            <a:avLst/>
            <a:gdLst>
              <a:gd name="T0" fmla="*/ 2147483647 w 373"/>
              <a:gd name="T1" fmla="*/ 2147483647 h 287"/>
              <a:gd name="T2" fmla="*/ 2147483647 w 373"/>
              <a:gd name="T3" fmla="*/ 2147483647 h 287"/>
              <a:gd name="T4" fmla="*/ 2147483647 w 373"/>
              <a:gd name="T5" fmla="*/ 2147483647 h 287"/>
              <a:gd name="T6" fmla="*/ 2147483647 w 373"/>
              <a:gd name="T7" fmla="*/ 2147483647 h 287"/>
              <a:gd name="T8" fmla="*/ 2147483647 w 373"/>
              <a:gd name="T9" fmla="*/ 2147483647 h 287"/>
              <a:gd name="T10" fmla="*/ 2147483647 w 373"/>
              <a:gd name="T11" fmla="*/ 2147483647 h 287"/>
              <a:gd name="T12" fmla="*/ 2147483647 w 373"/>
              <a:gd name="T13" fmla="*/ 2147483647 h 287"/>
              <a:gd name="T14" fmla="*/ 2147483647 w 373"/>
              <a:gd name="T15" fmla="*/ 2147483647 h 287"/>
              <a:gd name="T16" fmla="*/ 2147483647 w 373"/>
              <a:gd name="T17" fmla="*/ 2147483647 h 287"/>
              <a:gd name="T18" fmla="*/ 2147483647 w 373"/>
              <a:gd name="T19" fmla="*/ 2147483647 h 287"/>
              <a:gd name="T20" fmla="*/ 2147483647 w 373"/>
              <a:gd name="T21" fmla="*/ 2147483647 h 287"/>
              <a:gd name="T22" fmla="*/ 2147483647 w 373"/>
              <a:gd name="T23" fmla="*/ 2147483647 h 287"/>
              <a:gd name="T24" fmla="*/ 2147483647 w 373"/>
              <a:gd name="T25" fmla="*/ 2147483647 h 287"/>
              <a:gd name="T26" fmla="*/ 2147483647 w 373"/>
              <a:gd name="T27" fmla="*/ 2147483647 h 287"/>
              <a:gd name="T28" fmla="*/ 2147483647 w 373"/>
              <a:gd name="T29" fmla="*/ 2147483647 h 287"/>
              <a:gd name="T30" fmla="*/ 2147483647 w 373"/>
              <a:gd name="T31" fmla="*/ 2147483647 h 287"/>
              <a:gd name="T32" fmla="*/ 2147483647 w 373"/>
              <a:gd name="T33" fmla="*/ 2147483647 h 287"/>
              <a:gd name="T34" fmla="*/ 2147483647 w 373"/>
              <a:gd name="T35" fmla="*/ 2147483647 h 287"/>
              <a:gd name="T36" fmla="*/ 2147483647 w 373"/>
              <a:gd name="T37" fmla="*/ 2147483647 h 287"/>
              <a:gd name="T38" fmla="*/ 2147483647 w 373"/>
              <a:gd name="T39" fmla="*/ 2147483647 h 287"/>
              <a:gd name="T40" fmla="*/ 2147483647 w 373"/>
              <a:gd name="T41" fmla="*/ 2147483647 h 287"/>
              <a:gd name="T42" fmla="*/ 2147483647 w 373"/>
              <a:gd name="T43" fmla="*/ 2147483647 h 287"/>
              <a:gd name="T44" fmla="*/ 2147483647 w 373"/>
              <a:gd name="T45" fmla="*/ 2147483647 h 287"/>
              <a:gd name="T46" fmla="*/ 2147483647 w 373"/>
              <a:gd name="T47" fmla="*/ 2147483647 h 287"/>
              <a:gd name="T48" fmla="*/ 2147483647 w 373"/>
              <a:gd name="T49" fmla="*/ 2147483647 h 287"/>
              <a:gd name="T50" fmla="*/ 2147483647 w 373"/>
              <a:gd name="T51" fmla="*/ 2147483647 h 287"/>
              <a:gd name="T52" fmla="*/ 2147483647 w 373"/>
              <a:gd name="T53" fmla="*/ 2147483647 h 287"/>
              <a:gd name="T54" fmla="*/ 2147483647 w 373"/>
              <a:gd name="T55" fmla="*/ 2147483647 h 287"/>
              <a:gd name="T56" fmla="*/ 2147483647 w 373"/>
              <a:gd name="T57" fmla="*/ 2147483647 h 287"/>
              <a:gd name="T58" fmla="*/ 2147483647 w 373"/>
              <a:gd name="T59" fmla="*/ 2147483647 h 287"/>
              <a:gd name="T60" fmla="*/ 2147483647 w 373"/>
              <a:gd name="T61" fmla="*/ 2147483647 h 287"/>
              <a:gd name="T62" fmla="*/ 2147483647 w 373"/>
              <a:gd name="T63" fmla="*/ 2147483647 h 287"/>
              <a:gd name="T64" fmla="*/ 2147483647 w 373"/>
              <a:gd name="T65" fmla="*/ 2147483647 h 287"/>
              <a:gd name="T66" fmla="*/ 2147483647 w 373"/>
              <a:gd name="T67" fmla="*/ 2147483647 h 287"/>
              <a:gd name="T68" fmla="*/ 2147483647 w 373"/>
              <a:gd name="T69" fmla="*/ 2147483647 h 287"/>
              <a:gd name="T70" fmla="*/ 0 w 373"/>
              <a:gd name="T71" fmla="*/ 2147483647 h 287"/>
              <a:gd name="T72" fmla="*/ 2147483647 w 373"/>
              <a:gd name="T73" fmla="*/ 2147483647 h 287"/>
              <a:gd name="T74" fmla="*/ 2147483647 w 373"/>
              <a:gd name="T75" fmla="*/ 2147483647 h 287"/>
              <a:gd name="T76" fmla="*/ 2147483647 w 373"/>
              <a:gd name="T77" fmla="*/ 2147483647 h 287"/>
              <a:gd name="T78" fmla="*/ 2147483647 w 373"/>
              <a:gd name="T79" fmla="*/ 2147483647 h 287"/>
              <a:gd name="T80" fmla="*/ 2147483647 w 373"/>
              <a:gd name="T81" fmla="*/ 2147483647 h 287"/>
              <a:gd name="T82" fmla="*/ 2147483647 w 373"/>
              <a:gd name="T83" fmla="*/ 2147483647 h 287"/>
              <a:gd name="T84" fmla="*/ 2147483647 w 373"/>
              <a:gd name="T85" fmla="*/ 2147483647 h 287"/>
              <a:gd name="T86" fmla="*/ 2147483647 w 373"/>
              <a:gd name="T87" fmla="*/ 2147483647 h 287"/>
              <a:gd name="T88" fmla="*/ 2147483647 w 373"/>
              <a:gd name="T89" fmla="*/ 2147483647 h 287"/>
              <a:gd name="T90" fmla="*/ 2147483647 w 373"/>
              <a:gd name="T91" fmla="*/ 2147483647 h 287"/>
              <a:gd name="T92" fmla="*/ 2147483647 w 373"/>
              <a:gd name="T93" fmla="*/ 2147483647 h 287"/>
              <a:gd name="T94" fmla="*/ 2147483647 w 373"/>
              <a:gd name="T95" fmla="*/ 2147483647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800" name="Freeform 110"/>
          <p:cNvSpPr>
            <a:spLocks/>
          </p:cNvSpPr>
          <p:nvPr/>
        </p:nvSpPr>
        <p:spPr bwMode="auto">
          <a:xfrm>
            <a:off x="1595438" y="5019675"/>
            <a:ext cx="100012" cy="147638"/>
          </a:xfrm>
          <a:custGeom>
            <a:avLst/>
            <a:gdLst>
              <a:gd name="T0" fmla="*/ 2147483647 w 91"/>
              <a:gd name="T1" fmla="*/ 2147483647 h 133"/>
              <a:gd name="T2" fmla="*/ 2147483647 w 91"/>
              <a:gd name="T3" fmla="*/ 2147483647 h 133"/>
              <a:gd name="T4" fmla="*/ 2147483647 w 91"/>
              <a:gd name="T5" fmla="*/ 2147483647 h 133"/>
              <a:gd name="T6" fmla="*/ 2147483647 w 91"/>
              <a:gd name="T7" fmla="*/ 2147483647 h 133"/>
              <a:gd name="T8" fmla="*/ 2147483647 w 91"/>
              <a:gd name="T9" fmla="*/ 2147483647 h 133"/>
              <a:gd name="T10" fmla="*/ 2147483647 w 91"/>
              <a:gd name="T11" fmla="*/ 2147483647 h 133"/>
              <a:gd name="T12" fmla="*/ 2147483647 w 91"/>
              <a:gd name="T13" fmla="*/ 2147483647 h 133"/>
              <a:gd name="T14" fmla="*/ 2147483647 w 91"/>
              <a:gd name="T15" fmla="*/ 2147483647 h 133"/>
              <a:gd name="T16" fmla="*/ 2147483647 w 91"/>
              <a:gd name="T17" fmla="*/ 2147483647 h 133"/>
              <a:gd name="T18" fmla="*/ 2147483647 w 91"/>
              <a:gd name="T19" fmla="*/ 2147483647 h 133"/>
              <a:gd name="T20" fmla="*/ 2147483647 w 91"/>
              <a:gd name="T21" fmla="*/ 2147483647 h 133"/>
              <a:gd name="T22" fmla="*/ 0 w 91"/>
              <a:gd name="T23" fmla="*/ 2147483647 h 133"/>
              <a:gd name="T24" fmla="*/ 0 w 91"/>
              <a:gd name="T25" fmla="*/ 2147483647 h 133"/>
              <a:gd name="T26" fmla="*/ 0 w 91"/>
              <a:gd name="T27" fmla="*/ 2147483647 h 133"/>
              <a:gd name="T28" fmla="*/ 2147483647 w 91"/>
              <a:gd name="T29" fmla="*/ 2147483647 h 133"/>
              <a:gd name="T30" fmla="*/ 2147483647 w 91"/>
              <a:gd name="T31" fmla="*/ 2147483647 h 133"/>
              <a:gd name="T32" fmla="*/ 2147483647 w 91"/>
              <a:gd name="T33" fmla="*/ 2147483647 h 133"/>
              <a:gd name="T34" fmla="*/ 2147483647 w 91"/>
              <a:gd name="T35" fmla="*/ 2147483647 h 133"/>
              <a:gd name="T36" fmla="*/ 2147483647 w 91"/>
              <a:gd name="T37" fmla="*/ 2147483647 h 133"/>
              <a:gd name="T38" fmla="*/ 2147483647 w 91"/>
              <a:gd name="T39" fmla="*/ 2147483647 h 133"/>
              <a:gd name="T40" fmla="*/ 2147483647 w 91"/>
              <a:gd name="T41" fmla="*/ 2147483647 h 133"/>
              <a:gd name="T42" fmla="*/ 2147483647 w 91"/>
              <a:gd name="T43" fmla="*/ 2147483647 h 133"/>
              <a:gd name="T44" fmla="*/ 2147483647 w 91"/>
              <a:gd name="T45" fmla="*/ 2147483647 h 133"/>
              <a:gd name="T46" fmla="*/ 2147483647 w 91"/>
              <a:gd name="T47" fmla="*/ 2147483647 h 133"/>
              <a:gd name="T48" fmla="*/ 2147483647 w 91"/>
              <a:gd name="T49" fmla="*/ 2147483647 h 133"/>
              <a:gd name="T50" fmla="*/ 2147483647 w 91"/>
              <a:gd name="T51" fmla="*/ 2147483647 h 133"/>
              <a:gd name="T52" fmla="*/ 2147483647 w 91"/>
              <a:gd name="T53" fmla="*/ 2147483647 h 133"/>
              <a:gd name="T54" fmla="*/ 2147483647 w 91"/>
              <a:gd name="T55" fmla="*/ 0 h 133"/>
              <a:gd name="T56" fmla="*/ 2147483647 w 91"/>
              <a:gd name="T57" fmla="*/ 2147483647 h 133"/>
              <a:gd name="T58" fmla="*/ 2147483647 w 91"/>
              <a:gd name="T59" fmla="*/ 2147483647 h 133"/>
              <a:gd name="T60" fmla="*/ 2147483647 w 91"/>
              <a:gd name="T61" fmla="*/ 2147483647 h 133"/>
              <a:gd name="T62" fmla="*/ 2147483647 w 91"/>
              <a:gd name="T63" fmla="*/ 2147483647 h 133"/>
              <a:gd name="T64" fmla="*/ 2147483647 w 91"/>
              <a:gd name="T65" fmla="*/ 2147483647 h 133"/>
              <a:gd name="T66" fmla="*/ 2147483647 w 91"/>
              <a:gd name="T67" fmla="*/ 2147483647 h 133"/>
              <a:gd name="T68" fmla="*/ 2147483647 w 91"/>
              <a:gd name="T69" fmla="*/ 2147483647 h 133"/>
              <a:gd name="T70" fmla="*/ 2147483647 w 91"/>
              <a:gd name="T71" fmla="*/ 2147483647 h 133"/>
              <a:gd name="T72" fmla="*/ 2147483647 w 91"/>
              <a:gd name="T73" fmla="*/ 2147483647 h 133"/>
              <a:gd name="T74" fmla="*/ 2147483647 w 91"/>
              <a:gd name="T75" fmla="*/ 2147483647 h 133"/>
              <a:gd name="T76" fmla="*/ 2147483647 w 91"/>
              <a:gd name="T77" fmla="*/ 2147483647 h 133"/>
              <a:gd name="T78" fmla="*/ 2147483647 w 91"/>
              <a:gd name="T79" fmla="*/ 2147483647 h 133"/>
              <a:gd name="T80" fmla="*/ 2147483647 w 91"/>
              <a:gd name="T81" fmla="*/ 2147483647 h 133"/>
              <a:gd name="T82" fmla="*/ 2147483647 w 91"/>
              <a:gd name="T83" fmla="*/ 2147483647 h 133"/>
              <a:gd name="T84" fmla="*/ 2147483647 w 91"/>
              <a:gd name="T85" fmla="*/ 2147483647 h 133"/>
              <a:gd name="T86" fmla="*/ 2147483647 w 91"/>
              <a:gd name="T87" fmla="*/ 2147483647 h 133"/>
              <a:gd name="T88" fmla="*/ 2147483647 w 91"/>
              <a:gd name="T89" fmla="*/ 2147483647 h 133"/>
              <a:gd name="T90" fmla="*/ 2147483647 w 91"/>
              <a:gd name="T91" fmla="*/ 2147483647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801" name="Freeform 111"/>
          <p:cNvSpPr>
            <a:spLocks/>
          </p:cNvSpPr>
          <p:nvPr/>
        </p:nvSpPr>
        <p:spPr bwMode="auto">
          <a:xfrm>
            <a:off x="1562100" y="5043488"/>
            <a:ext cx="36513" cy="123825"/>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802" name="Freeform 112"/>
          <p:cNvSpPr>
            <a:spLocks/>
          </p:cNvSpPr>
          <p:nvPr/>
        </p:nvSpPr>
        <p:spPr bwMode="auto">
          <a:xfrm>
            <a:off x="676275" y="5935663"/>
            <a:ext cx="188913" cy="112712"/>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803" name="Freeform 113"/>
          <p:cNvSpPr>
            <a:spLocks/>
          </p:cNvSpPr>
          <p:nvPr/>
        </p:nvSpPr>
        <p:spPr bwMode="auto">
          <a:xfrm>
            <a:off x="2262188" y="5292725"/>
            <a:ext cx="22225" cy="34925"/>
          </a:xfrm>
          <a:custGeom>
            <a:avLst/>
            <a:gdLst>
              <a:gd name="T0" fmla="*/ 2147483647 w 21"/>
              <a:gd name="T1" fmla="*/ 2147483647 h 31"/>
              <a:gd name="T2" fmla="*/ 2147483647 w 21"/>
              <a:gd name="T3" fmla="*/ 2147483647 h 31"/>
              <a:gd name="T4" fmla="*/ 2147483647 w 21"/>
              <a:gd name="T5" fmla="*/ 2147483647 h 31"/>
              <a:gd name="T6" fmla="*/ 2147483647 w 21"/>
              <a:gd name="T7" fmla="*/ 2147483647 h 31"/>
              <a:gd name="T8" fmla="*/ 2147483647 w 21"/>
              <a:gd name="T9" fmla="*/ 2147483647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2147483647 w 21"/>
              <a:gd name="T43" fmla="*/ 2147483647 h 31"/>
              <a:gd name="T44" fmla="*/ 2147483647 w 21"/>
              <a:gd name="T45" fmla="*/ 2147483647 h 31"/>
              <a:gd name="T46" fmla="*/ 2147483647 w 21"/>
              <a:gd name="T47" fmla="*/ 2147483647 h 31"/>
              <a:gd name="T48" fmla="*/ 2147483647 w 21"/>
              <a:gd name="T49" fmla="*/ 2147483647 h 31"/>
              <a:gd name="T50" fmla="*/ 2147483647 w 21"/>
              <a:gd name="T51" fmla="*/ 2147483647 h 31"/>
              <a:gd name="T52" fmla="*/ 2147483647 w 21"/>
              <a:gd name="T53" fmla="*/ 2147483647 h 31"/>
              <a:gd name="T54" fmla="*/ 2147483647 w 21"/>
              <a:gd name="T55" fmla="*/ 2147483647 h 31"/>
              <a:gd name="T56" fmla="*/ 2147483647 w 21"/>
              <a:gd name="T57" fmla="*/ 2147483647 h 31"/>
              <a:gd name="T58" fmla="*/ 2147483647 w 21"/>
              <a:gd name="T59" fmla="*/ 2147483647 h 31"/>
              <a:gd name="T60" fmla="*/ 2147483647 w 21"/>
              <a:gd name="T61" fmla="*/ 2147483647 h 31"/>
              <a:gd name="T62" fmla="*/ 2147483647 w 21"/>
              <a:gd name="T63" fmla="*/ 2147483647 h 31"/>
              <a:gd name="T64" fmla="*/ 2147483647 w 21"/>
              <a:gd name="T65" fmla="*/ 2147483647 h 31"/>
              <a:gd name="T66" fmla="*/ 2147483647 w 21"/>
              <a:gd name="T67" fmla="*/ 2147483647 h 31"/>
              <a:gd name="T68" fmla="*/ 2147483647 w 21"/>
              <a:gd name="T69" fmla="*/ 2147483647 h 31"/>
              <a:gd name="T70" fmla="*/ 2147483647 w 21"/>
              <a:gd name="T71" fmla="*/ 2147483647 h 31"/>
              <a:gd name="T72" fmla="*/ 2147483647 w 21"/>
              <a:gd name="T73" fmla="*/ 2147483647 h 31"/>
              <a:gd name="T74" fmla="*/ 2147483647 w 21"/>
              <a:gd name="T75" fmla="*/ 2147483647 h 31"/>
              <a:gd name="T76" fmla="*/ 2147483647 w 21"/>
              <a:gd name="T77" fmla="*/ 2147483647 h 31"/>
              <a:gd name="T78" fmla="*/ 2147483647 w 21"/>
              <a:gd name="T79" fmla="*/ 2147483647 h 31"/>
              <a:gd name="T80" fmla="*/ 2147483647 w 21"/>
              <a:gd name="T81" fmla="*/ 2147483647 h 31"/>
              <a:gd name="T82" fmla="*/ 2147483647 w 21"/>
              <a:gd name="T83" fmla="*/ 2147483647 h 31"/>
              <a:gd name="T84" fmla="*/ 2147483647 w 21"/>
              <a:gd name="T85" fmla="*/ 2147483647 h 31"/>
              <a:gd name="T86" fmla="*/ 2147483647 w 21"/>
              <a:gd name="T87" fmla="*/ 2147483647 h 31"/>
              <a:gd name="T88" fmla="*/ 2147483647 w 21"/>
              <a:gd name="T89" fmla="*/ 2147483647 h 31"/>
              <a:gd name="T90" fmla="*/ 2147483647 w 21"/>
              <a:gd name="T91" fmla="*/ 0 h 31"/>
              <a:gd name="T92" fmla="*/ 2147483647 w 21"/>
              <a:gd name="T93" fmla="*/ 2147483647 h 31"/>
              <a:gd name="T94" fmla="*/ 2147483647 w 21"/>
              <a:gd name="T95" fmla="*/ 2147483647 h 31"/>
              <a:gd name="T96" fmla="*/ 2147483647 w 21"/>
              <a:gd name="T97" fmla="*/ 2147483647 h 31"/>
              <a:gd name="T98" fmla="*/ 2147483647 w 21"/>
              <a:gd name="T99" fmla="*/ 2147483647 h 31"/>
              <a:gd name="T100" fmla="*/ 2147483647 w 21"/>
              <a:gd name="T101" fmla="*/ 2147483647 h 31"/>
              <a:gd name="T102" fmla="*/ 2147483647 w 21"/>
              <a:gd name="T103" fmla="*/ 2147483647 h 31"/>
              <a:gd name="T104" fmla="*/ 2147483647 w 21"/>
              <a:gd name="T105" fmla="*/ 2147483647 h 31"/>
              <a:gd name="T106" fmla="*/ 2147483647 w 21"/>
              <a:gd name="T107" fmla="*/ 2147483647 h 31"/>
              <a:gd name="T108" fmla="*/ 2147483647 w 21"/>
              <a:gd name="T109" fmla="*/ 2147483647 h 31"/>
              <a:gd name="T110" fmla="*/ 2147483647 w 21"/>
              <a:gd name="T111" fmla="*/ 2147483647 h 31"/>
              <a:gd name="T112" fmla="*/ 2147483647 w 21"/>
              <a:gd name="T113" fmla="*/ 2147483647 h 31"/>
              <a:gd name="T114" fmla="*/ 2147483647 w 21"/>
              <a:gd name="T115" fmla="*/ 2147483647 h 31"/>
              <a:gd name="T116" fmla="*/ 2147483647 w 21"/>
              <a:gd name="T117" fmla="*/ 2147483647 h 31"/>
              <a:gd name="T118" fmla="*/ 2147483647 w 21"/>
              <a:gd name="T119" fmla="*/ 2147483647 h 31"/>
              <a:gd name="T120" fmla="*/ 0 w 21"/>
              <a:gd name="T121" fmla="*/ 2147483647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04" name="Freeform 114"/>
          <p:cNvSpPr>
            <a:spLocks/>
          </p:cNvSpPr>
          <p:nvPr/>
        </p:nvSpPr>
        <p:spPr bwMode="auto">
          <a:xfrm>
            <a:off x="2232025" y="5265738"/>
            <a:ext cx="26988" cy="42862"/>
          </a:xfrm>
          <a:custGeom>
            <a:avLst/>
            <a:gdLst>
              <a:gd name="T0" fmla="*/ 2147483647 w 23"/>
              <a:gd name="T1" fmla="*/ 0 h 39"/>
              <a:gd name="T2" fmla="*/ 2147483647 w 23"/>
              <a:gd name="T3" fmla="*/ 2147483647 h 39"/>
              <a:gd name="T4" fmla="*/ 2147483647 w 23"/>
              <a:gd name="T5" fmla="*/ 2147483647 h 39"/>
              <a:gd name="T6" fmla="*/ 2147483647 w 23"/>
              <a:gd name="T7" fmla="*/ 2147483647 h 39"/>
              <a:gd name="T8" fmla="*/ 2147483647 w 23"/>
              <a:gd name="T9" fmla="*/ 2147483647 h 39"/>
              <a:gd name="T10" fmla="*/ 2147483647 w 23"/>
              <a:gd name="T11" fmla="*/ 2147483647 h 39"/>
              <a:gd name="T12" fmla="*/ 2147483647 w 23"/>
              <a:gd name="T13" fmla="*/ 2147483647 h 39"/>
              <a:gd name="T14" fmla="*/ 2147483647 w 23"/>
              <a:gd name="T15" fmla="*/ 2147483647 h 39"/>
              <a:gd name="T16" fmla="*/ 2147483647 w 23"/>
              <a:gd name="T17" fmla="*/ 2147483647 h 39"/>
              <a:gd name="T18" fmla="*/ 2147483647 w 23"/>
              <a:gd name="T19" fmla="*/ 2147483647 h 39"/>
              <a:gd name="T20" fmla="*/ 2147483647 w 23"/>
              <a:gd name="T21" fmla="*/ 2147483647 h 39"/>
              <a:gd name="T22" fmla="*/ 2147483647 w 23"/>
              <a:gd name="T23" fmla="*/ 2147483647 h 39"/>
              <a:gd name="T24" fmla="*/ 0 w 23"/>
              <a:gd name="T25" fmla="*/ 2147483647 h 39"/>
              <a:gd name="T26" fmla="*/ 0 w 23"/>
              <a:gd name="T27" fmla="*/ 2147483647 h 39"/>
              <a:gd name="T28" fmla="*/ 2147483647 w 23"/>
              <a:gd name="T29" fmla="*/ 2147483647 h 39"/>
              <a:gd name="T30" fmla="*/ 2147483647 w 23"/>
              <a:gd name="T31" fmla="*/ 2147483647 h 39"/>
              <a:gd name="T32" fmla="*/ 2147483647 w 23"/>
              <a:gd name="T33" fmla="*/ 2147483647 h 39"/>
              <a:gd name="T34" fmla="*/ 2147483647 w 23"/>
              <a:gd name="T35" fmla="*/ 2147483647 h 39"/>
              <a:gd name="T36" fmla="*/ 2147483647 w 23"/>
              <a:gd name="T37" fmla="*/ 2147483647 h 39"/>
              <a:gd name="T38" fmla="*/ 2147483647 w 23"/>
              <a:gd name="T39" fmla="*/ 2147483647 h 39"/>
              <a:gd name="T40" fmla="*/ 2147483647 w 23"/>
              <a:gd name="T41" fmla="*/ 2147483647 h 39"/>
              <a:gd name="T42" fmla="*/ 2147483647 w 23"/>
              <a:gd name="T43" fmla="*/ 2147483647 h 39"/>
              <a:gd name="T44" fmla="*/ 2147483647 w 23"/>
              <a:gd name="T45" fmla="*/ 2147483647 h 39"/>
              <a:gd name="T46" fmla="*/ 2147483647 w 23"/>
              <a:gd name="T47" fmla="*/ 2147483647 h 39"/>
              <a:gd name="T48" fmla="*/ 2147483647 w 23"/>
              <a:gd name="T49" fmla="*/ 2147483647 h 39"/>
              <a:gd name="T50" fmla="*/ 2147483647 w 23"/>
              <a:gd name="T51" fmla="*/ 2147483647 h 39"/>
              <a:gd name="T52" fmla="*/ 2147483647 w 23"/>
              <a:gd name="T53" fmla="*/ 2147483647 h 39"/>
              <a:gd name="T54" fmla="*/ 2147483647 w 23"/>
              <a:gd name="T55" fmla="*/ 2147483647 h 39"/>
              <a:gd name="T56" fmla="*/ 2147483647 w 23"/>
              <a:gd name="T57" fmla="*/ 2147483647 h 39"/>
              <a:gd name="T58" fmla="*/ 2147483647 w 23"/>
              <a:gd name="T59" fmla="*/ 2147483647 h 39"/>
              <a:gd name="T60" fmla="*/ 2147483647 w 23"/>
              <a:gd name="T61" fmla="*/ 2147483647 h 39"/>
              <a:gd name="T62" fmla="*/ 2147483647 w 23"/>
              <a:gd name="T63" fmla="*/ 2147483647 h 39"/>
              <a:gd name="T64" fmla="*/ 2147483647 w 23"/>
              <a:gd name="T65" fmla="*/ 2147483647 h 39"/>
              <a:gd name="T66" fmla="*/ 2147483647 w 23"/>
              <a:gd name="T67" fmla="*/ 2147483647 h 39"/>
              <a:gd name="T68" fmla="*/ 2147483647 w 23"/>
              <a:gd name="T69" fmla="*/ 2147483647 h 39"/>
              <a:gd name="T70" fmla="*/ 2147483647 w 23"/>
              <a:gd name="T71" fmla="*/ 2147483647 h 39"/>
              <a:gd name="T72" fmla="*/ 2147483647 w 23"/>
              <a:gd name="T73" fmla="*/ 2147483647 h 39"/>
              <a:gd name="T74" fmla="*/ 2147483647 w 23"/>
              <a:gd name="T75" fmla="*/ 2147483647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5805" name="Group 115"/>
          <p:cNvGrpSpPr>
            <a:grpSpLocks/>
          </p:cNvGrpSpPr>
          <p:nvPr/>
        </p:nvGrpSpPr>
        <p:grpSpPr bwMode="auto">
          <a:xfrm>
            <a:off x="2840038" y="5448300"/>
            <a:ext cx="325437" cy="452438"/>
            <a:chOff x="2372" y="3451"/>
            <a:chExt cx="295" cy="409"/>
          </a:xfrm>
        </p:grpSpPr>
        <p:sp>
          <p:nvSpPr>
            <p:cNvPr id="115860" name="Rectangle 116"/>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a:p>
          </p:txBody>
        </p:sp>
        <p:sp>
          <p:nvSpPr>
            <p:cNvPr id="115861" name="Rectangle 117"/>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a:p>
          </p:txBody>
        </p:sp>
        <p:sp>
          <p:nvSpPr>
            <p:cNvPr id="115862" name="Rectangle 118"/>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a:p>
          </p:txBody>
        </p:sp>
        <p:sp>
          <p:nvSpPr>
            <p:cNvPr id="115863" name="Oval 119"/>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a:p>
          </p:txBody>
        </p:sp>
        <p:sp>
          <p:nvSpPr>
            <p:cNvPr id="115864" name="Rectangle 120"/>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a:p>
          </p:txBody>
        </p:sp>
        <p:sp>
          <p:nvSpPr>
            <p:cNvPr id="115865" name="Rectangle 121"/>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a:p>
          </p:txBody>
        </p:sp>
        <p:sp>
          <p:nvSpPr>
            <p:cNvPr id="115866" name="Rectangle 122"/>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a:p>
          </p:txBody>
        </p:sp>
      </p:grpSp>
      <p:sp>
        <p:nvSpPr>
          <p:cNvPr id="115806" name="Rectangle 123"/>
          <p:cNvSpPr>
            <a:spLocks noChangeArrowheads="1"/>
          </p:cNvSpPr>
          <p:nvPr/>
        </p:nvSpPr>
        <p:spPr bwMode="auto">
          <a:xfrm>
            <a:off x="1517650" y="3663950"/>
            <a:ext cx="277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5275" tIns="41890" rIns="85275" bIns="41890">
            <a:spAutoFit/>
          </a:bodyPr>
          <a:lstStyle/>
          <a:p>
            <a:pPr defTabSz="862013"/>
            <a:r>
              <a:rPr lang="es-ES" sz="3000" b="1">
                <a:latin typeface="Times" charset="0"/>
              </a:rPr>
              <a:t>/</a:t>
            </a:r>
          </a:p>
        </p:txBody>
      </p:sp>
      <p:sp>
        <p:nvSpPr>
          <p:cNvPr id="115807" name="Line 124"/>
          <p:cNvSpPr>
            <a:spLocks noChangeShapeType="1"/>
          </p:cNvSpPr>
          <p:nvPr/>
        </p:nvSpPr>
        <p:spPr bwMode="auto">
          <a:xfrm>
            <a:off x="336550" y="6054725"/>
            <a:ext cx="110331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8" name="Line 125"/>
          <p:cNvSpPr>
            <a:spLocks noChangeShapeType="1"/>
          </p:cNvSpPr>
          <p:nvPr/>
        </p:nvSpPr>
        <p:spPr bwMode="auto">
          <a:xfrm>
            <a:off x="5229225" y="6061075"/>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9" name="Line 126"/>
          <p:cNvSpPr>
            <a:spLocks noChangeShapeType="1"/>
          </p:cNvSpPr>
          <p:nvPr/>
        </p:nvSpPr>
        <p:spPr bwMode="auto">
          <a:xfrm>
            <a:off x="3735388" y="5757863"/>
            <a:ext cx="1133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0" name="Rectangle 127"/>
          <p:cNvSpPr>
            <a:spLocks noChangeArrowheads="1"/>
          </p:cNvSpPr>
          <p:nvPr/>
        </p:nvSpPr>
        <p:spPr bwMode="auto">
          <a:xfrm>
            <a:off x="3478213" y="5494338"/>
            <a:ext cx="14192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r>
              <a:rPr lang="es-ES" sz="1500" b="1">
                <a:latin typeface="Lucida Handwriting" charset="0"/>
              </a:rPr>
              <a:t>2 </a:t>
            </a:r>
            <a:endParaRPr lang="es-ES" sz="1500" b="1" u="sng">
              <a:latin typeface="Lucida Handwriting" charset="0"/>
            </a:endParaRPr>
          </a:p>
          <a:p>
            <a:pPr defTabSz="862013"/>
            <a:r>
              <a:rPr lang="es-ES" sz="1500" b="1">
                <a:latin typeface="Lucida Handwriting" charset="0"/>
              </a:rPr>
              <a:t>1</a:t>
            </a:r>
          </a:p>
        </p:txBody>
      </p:sp>
      <p:sp>
        <p:nvSpPr>
          <p:cNvPr id="115811" name="Rectangle 128"/>
          <p:cNvSpPr>
            <a:spLocks noChangeArrowheads="1"/>
          </p:cNvSpPr>
          <p:nvPr/>
        </p:nvSpPr>
        <p:spPr bwMode="auto">
          <a:xfrm>
            <a:off x="293688" y="5829300"/>
            <a:ext cx="3873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5275" tIns="41890" rIns="85275" bIns="41890">
            <a:spAutoFit/>
          </a:bodyPr>
          <a:lstStyle/>
          <a:p>
            <a:pPr defTabSz="862013">
              <a:spcBef>
                <a:spcPct val="50000"/>
              </a:spcBef>
            </a:pPr>
            <a:endParaRPr lang="es-ES" sz="2300">
              <a:latin typeface="Times" charset="0"/>
            </a:endParaRPr>
          </a:p>
        </p:txBody>
      </p:sp>
      <p:sp>
        <p:nvSpPr>
          <p:cNvPr id="115812" name="Line 129"/>
          <p:cNvSpPr>
            <a:spLocks noChangeShapeType="1"/>
          </p:cNvSpPr>
          <p:nvPr/>
        </p:nvSpPr>
        <p:spPr bwMode="auto">
          <a:xfrm>
            <a:off x="2663825" y="1958975"/>
            <a:ext cx="1263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3" name="Text Box 130"/>
          <p:cNvSpPr txBox="1">
            <a:spLocks noChangeArrowheads="1"/>
          </p:cNvSpPr>
          <p:nvPr/>
        </p:nvSpPr>
        <p:spPr bwMode="auto">
          <a:xfrm>
            <a:off x="5853113" y="5826125"/>
            <a:ext cx="6635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900" b="1">
              <a:solidFill>
                <a:srgbClr val="5B5B5B"/>
              </a:solidFill>
              <a:latin typeface="Comic Sans MS" charset="0"/>
            </a:endParaRPr>
          </a:p>
        </p:txBody>
      </p:sp>
      <p:sp>
        <p:nvSpPr>
          <p:cNvPr id="115814" name="Line 131"/>
          <p:cNvSpPr>
            <a:spLocks noChangeShapeType="1"/>
          </p:cNvSpPr>
          <p:nvPr/>
        </p:nvSpPr>
        <p:spPr bwMode="auto">
          <a:xfrm>
            <a:off x="307975" y="4397375"/>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5" name="Line 132"/>
          <p:cNvSpPr>
            <a:spLocks noChangeShapeType="1"/>
          </p:cNvSpPr>
          <p:nvPr/>
        </p:nvSpPr>
        <p:spPr bwMode="auto">
          <a:xfrm>
            <a:off x="5146675" y="4402138"/>
            <a:ext cx="12620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6" name="Line 133"/>
          <p:cNvSpPr>
            <a:spLocks noChangeShapeType="1"/>
          </p:cNvSpPr>
          <p:nvPr/>
        </p:nvSpPr>
        <p:spPr bwMode="auto">
          <a:xfrm>
            <a:off x="3746500" y="5980113"/>
            <a:ext cx="11350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7" name="Text Box 134"/>
          <p:cNvSpPr txBox="1">
            <a:spLocks noChangeArrowheads="1"/>
          </p:cNvSpPr>
          <p:nvPr/>
        </p:nvSpPr>
        <p:spPr bwMode="auto">
          <a:xfrm>
            <a:off x="2711450" y="1620838"/>
            <a:ext cx="24161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1600 años</a:t>
            </a:r>
          </a:p>
        </p:txBody>
      </p:sp>
      <p:sp>
        <p:nvSpPr>
          <p:cNvPr id="115818" name="Text Box 135"/>
          <p:cNvSpPr txBox="1">
            <a:spLocks noChangeArrowheads="1"/>
          </p:cNvSpPr>
          <p:nvPr/>
        </p:nvSpPr>
        <p:spPr bwMode="auto">
          <a:xfrm>
            <a:off x="2697163" y="1938338"/>
            <a:ext cx="24177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40 autores</a:t>
            </a:r>
          </a:p>
        </p:txBody>
      </p:sp>
      <p:sp>
        <p:nvSpPr>
          <p:cNvPr id="115819" name="Text Box 136"/>
          <p:cNvSpPr txBox="1">
            <a:spLocks noChangeArrowheads="1"/>
          </p:cNvSpPr>
          <p:nvPr/>
        </p:nvSpPr>
        <p:spPr bwMode="auto">
          <a:xfrm>
            <a:off x="900113" y="3152775"/>
            <a:ext cx="10636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Hebreo</a:t>
            </a:r>
          </a:p>
        </p:txBody>
      </p:sp>
      <p:sp>
        <p:nvSpPr>
          <p:cNvPr id="115820" name="Text Box 137"/>
          <p:cNvSpPr txBox="1">
            <a:spLocks noChangeArrowheads="1"/>
          </p:cNvSpPr>
          <p:nvPr/>
        </p:nvSpPr>
        <p:spPr bwMode="auto">
          <a:xfrm>
            <a:off x="744538" y="2752725"/>
            <a:ext cx="1609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“39” libros</a:t>
            </a:r>
          </a:p>
        </p:txBody>
      </p:sp>
      <p:sp>
        <p:nvSpPr>
          <p:cNvPr id="115821" name="Text Box 138"/>
          <p:cNvSpPr txBox="1">
            <a:spLocks noChangeArrowheads="1"/>
          </p:cNvSpPr>
          <p:nvPr/>
        </p:nvSpPr>
        <p:spPr bwMode="auto">
          <a:xfrm>
            <a:off x="5351463" y="3155950"/>
            <a:ext cx="977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Griego</a:t>
            </a:r>
          </a:p>
        </p:txBody>
      </p:sp>
      <p:sp>
        <p:nvSpPr>
          <p:cNvPr id="115822" name="Text Box 139"/>
          <p:cNvSpPr txBox="1">
            <a:spLocks noChangeArrowheads="1"/>
          </p:cNvSpPr>
          <p:nvPr/>
        </p:nvSpPr>
        <p:spPr bwMode="auto">
          <a:xfrm>
            <a:off x="5540375" y="3727450"/>
            <a:ext cx="8763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Gracia</a:t>
            </a:r>
          </a:p>
        </p:txBody>
      </p:sp>
      <p:sp>
        <p:nvSpPr>
          <p:cNvPr id="115823" name="Text Box 140"/>
          <p:cNvSpPr txBox="1">
            <a:spLocks noChangeArrowheads="1"/>
          </p:cNvSpPr>
          <p:nvPr/>
        </p:nvSpPr>
        <p:spPr bwMode="auto">
          <a:xfrm>
            <a:off x="4953000" y="4060825"/>
            <a:ext cx="1609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Cumplimiento</a:t>
            </a:r>
          </a:p>
        </p:txBody>
      </p:sp>
      <p:sp>
        <p:nvSpPr>
          <p:cNvPr id="115824" name="Text Box 141"/>
          <p:cNvSpPr txBox="1">
            <a:spLocks noChangeArrowheads="1"/>
          </p:cNvSpPr>
          <p:nvPr/>
        </p:nvSpPr>
        <p:spPr bwMode="auto">
          <a:xfrm>
            <a:off x="854075" y="3735388"/>
            <a:ext cx="7000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Ley</a:t>
            </a:r>
          </a:p>
        </p:txBody>
      </p:sp>
      <p:sp>
        <p:nvSpPr>
          <p:cNvPr id="115825" name="Text Box 142"/>
          <p:cNvSpPr txBox="1">
            <a:spLocks noChangeArrowheads="1"/>
          </p:cNvSpPr>
          <p:nvPr/>
        </p:nvSpPr>
        <p:spPr bwMode="auto">
          <a:xfrm>
            <a:off x="374650" y="4064000"/>
            <a:ext cx="11477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Promesa</a:t>
            </a:r>
          </a:p>
        </p:txBody>
      </p:sp>
      <p:sp>
        <p:nvSpPr>
          <p:cNvPr id="115826" name="Text Box 143"/>
          <p:cNvSpPr txBox="1">
            <a:spLocks noChangeArrowheads="1"/>
          </p:cNvSpPr>
          <p:nvPr/>
        </p:nvSpPr>
        <p:spPr bwMode="auto">
          <a:xfrm>
            <a:off x="827088" y="5387975"/>
            <a:ext cx="1609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Telescopio</a:t>
            </a:r>
          </a:p>
        </p:txBody>
      </p:sp>
      <p:sp>
        <p:nvSpPr>
          <p:cNvPr id="115827" name="Text Box 144"/>
          <p:cNvSpPr txBox="1">
            <a:spLocks noChangeArrowheads="1"/>
          </p:cNvSpPr>
          <p:nvPr/>
        </p:nvSpPr>
        <p:spPr bwMode="auto">
          <a:xfrm>
            <a:off x="1588" y="5722938"/>
            <a:ext cx="18049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Eternidad Pasado</a:t>
            </a:r>
          </a:p>
          <a:p>
            <a:pPr>
              <a:spcBef>
                <a:spcPct val="50000"/>
              </a:spcBef>
            </a:pPr>
            <a:endParaRPr lang="es-ES" sz="2300" b="1" baseline="-25000"/>
          </a:p>
        </p:txBody>
      </p:sp>
      <p:sp>
        <p:nvSpPr>
          <p:cNvPr id="115828" name="Text Box 145"/>
          <p:cNvSpPr txBox="1">
            <a:spLocks noChangeArrowheads="1"/>
          </p:cNvSpPr>
          <p:nvPr/>
        </p:nvSpPr>
        <p:spPr bwMode="auto">
          <a:xfrm>
            <a:off x="1976438" y="5721350"/>
            <a:ext cx="16081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Microscopio</a:t>
            </a:r>
          </a:p>
        </p:txBody>
      </p:sp>
      <p:sp>
        <p:nvSpPr>
          <p:cNvPr id="115829" name="Text Box 146"/>
          <p:cNvSpPr txBox="1">
            <a:spLocks noChangeArrowheads="1"/>
          </p:cNvSpPr>
          <p:nvPr/>
        </p:nvSpPr>
        <p:spPr bwMode="auto">
          <a:xfrm>
            <a:off x="3651250" y="5435600"/>
            <a:ext cx="16081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Telescopios</a:t>
            </a:r>
          </a:p>
        </p:txBody>
      </p:sp>
      <p:sp>
        <p:nvSpPr>
          <p:cNvPr id="115830" name="Text Box 147"/>
          <p:cNvSpPr txBox="1">
            <a:spLocks noChangeArrowheads="1"/>
          </p:cNvSpPr>
          <p:nvPr/>
        </p:nvSpPr>
        <p:spPr bwMode="auto">
          <a:xfrm>
            <a:off x="3673475" y="5659438"/>
            <a:ext cx="16081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Microscopio</a:t>
            </a:r>
          </a:p>
        </p:txBody>
      </p:sp>
      <p:sp>
        <p:nvSpPr>
          <p:cNvPr id="115831" name="Text Box 148"/>
          <p:cNvSpPr txBox="1">
            <a:spLocks noChangeArrowheads="1"/>
          </p:cNvSpPr>
          <p:nvPr/>
        </p:nvSpPr>
        <p:spPr bwMode="auto">
          <a:xfrm>
            <a:off x="5438775" y="5383213"/>
            <a:ext cx="13160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Telescopio</a:t>
            </a:r>
          </a:p>
        </p:txBody>
      </p:sp>
      <p:sp>
        <p:nvSpPr>
          <p:cNvPr id="115832" name="Text Box 149"/>
          <p:cNvSpPr txBox="1">
            <a:spLocks noChangeArrowheads="1"/>
          </p:cNvSpPr>
          <p:nvPr/>
        </p:nvSpPr>
        <p:spPr bwMode="auto">
          <a:xfrm>
            <a:off x="5030788" y="5716588"/>
            <a:ext cx="18272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Eternidad Futuro</a:t>
            </a:r>
          </a:p>
        </p:txBody>
      </p:sp>
      <p:sp>
        <p:nvSpPr>
          <p:cNvPr id="115833" name="Text Box 150"/>
          <p:cNvSpPr txBox="1">
            <a:spLocks noChangeArrowheads="1"/>
          </p:cNvSpPr>
          <p:nvPr/>
        </p:nvSpPr>
        <p:spPr bwMode="auto">
          <a:xfrm>
            <a:off x="2616200" y="2466975"/>
            <a:ext cx="24177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la gloria de Dios</a:t>
            </a:r>
          </a:p>
        </p:txBody>
      </p:sp>
      <p:sp>
        <p:nvSpPr>
          <p:cNvPr id="115834" name="Text Box 151"/>
          <p:cNvSpPr txBox="1">
            <a:spLocks noChangeArrowheads="1"/>
          </p:cNvSpPr>
          <p:nvPr/>
        </p:nvSpPr>
        <p:spPr bwMode="auto">
          <a:xfrm>
            <a:off x="701675" y="2146300"/>
            <a:ext cx="18161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“Antiguo” Test.</a:t>
            </a:r>
          </a:p>
        </p:txBody>
      </p:sp>
      <p:sp>
        <p:nvSpPr>
          <p:cNvPr id="115835" name="Text Box 152"/>
          <p:cNvSpPr txBox="1">
            <a:spLocks noChangeArrowheads="1"/>
          </p:cNvSpPr>
          <p:nvPr/>
        </p:nvSpPr>
        <p:spPr bwMode="auto">
          <a:xfrm>
            <a:off x="4902200" y="2149475"/>
            <a:ext cx="18176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“Nuevo” Test.</a:t>
            </a:r>
          </a:p>
        </p:txBody>
      </p:sp>
      <p:sp>
        <p:nvSpPr>
          <p:cNvPr id="115836" name="Text Box 153"/>
          <p:cNvSpPr txBox="1">
            <a:spLocks noChangeArrowheads="1"/>
          </p:cNvSpPr>
          <p:nvPr/>
        </p:nvSpPr>
        <p:spPr bwMode="auto">
          <a:xfrm>
            <a:off x="4894263" y="2763838"/>
            <a:ext cx="1609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“27” libros</a:t>
            </a:r>
          </a:p>
        </p:txBody>
      </p:sp>
      <p:sp>
        <p:nvSpPr>
          <p:cNvPr id="115837" name="Text Box 154"/>
          <p:cNvSpPr txBox="1">
            <a:spLocks noChangeArrowheads="1"/>
          </p:cNvSpPr>
          <p:nvPr/>
        </p:nvSpPr>
        <p:spPr bwMode="auto">
          <a:xfrm rot="91668">
            <a:off x="1974850" y="4765675"/>
            <a:ext cx="698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2300" b="1" baseline="-25000"/>
              <a:t>Ley</a:t>
            </a:r>
          </a:p>
        </p:txBody>
      </p:sp>
      <p:sp>
        <p:nvSpPr>
          <p:cNvPr id="115838" name="Text Box 155"/>
          <p:cNvSpPr txBox="1">
            <a:spLocks noChangeArrowheads="1"/>
          </p:cNvSpPr>
          <p:nvPr/>
        </p:nvSpPr>
        <p:spPr bwMode="auto">
          <a:xfrm rot="4577662">
            <a:off x="2674937" y="4295776"/>
            <a:ext cx="142716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t>Profecías</a:t>
            </a:r>
          </a:p>
        </p:txBody>
      </p:sp>
      <p:sp>
        <p:nvSpPr>
          <p:cNvPr id="115839" name="Text Box 156"/>
          <p:cNvSpPr txBox="1">
            <a:spLocks noChangeArrowheads="1"/>
          </p:cNvSpPr>
          <p:nvPr/>
        </p:nvSpPr>
        <p:spPr bwMode="auto">
          <a:xfrm>
            <a:off x="4037013" y="4991100"/>
            <a:ext cx="13382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500" b="1" baseline="-25000"/>
              <a:t>Apocalipsis</a:t>
            </a:r>
          </a:p>
        </p:txBody>
      </p:sp>
      <p:sp>
        <p:nvSpPr>
          <p:cNvPr id="115840" name="Text Box 157"/>
          <p:cNvSpPr txBox="1">
            <a:spLocks noChangeArrowheads="1"/>
          </p:cNvSpPr>
          <p:nvPr/>
        </p:nvSpPr>
        <p:spPr bwMode="auto">
          <a:xfrm rot="-3101476">
            <a:off x="3398837" y="3968751"/>
            <a:ext cx="142716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t>Evangelios</a:t>
            </a:r>
          </a:p>
        </p:txBody>
      </p:sp>
      <p:sp>
        <p:nvSpPr>
          <p:cNvPr id="115841" name="Text Box 158"/>
          <p:cNvSpPr txBox="1">
            <a:spLocks noChangeArrowheads="1"/>
          </p:cNvSpPr>
          <p:nvPr/>
        </p:nvSpPr>
        <p:spPr bwMode="auto">
          <a:xfrm rot="-762753">
            <a:off x="3997325" y="4564063"/>
            <a:ext cx="13398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t>Epístolas</a:t>
            </a:r>
          </a:p>
        </p:txBody>
      </p:sp>
      <p:sp>
        <p:nvSpPr>
          <p:cNvPr id="115842" name="Text Box 159"/>
          <p:cNvSpPr txBox="1">
            <a:spLocks noChangeArrowheads="1"/>
          </p:cNvSpPr>
          <p:nvPr/>
        </p:nvSpPr>
        <p:spPr bwMode="auto">
          <a:xfrm>
            <a:off x="2471738" y="5078413"/>
            <a:ext cx="13398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latin typeface="Lucida Handwriting" charset="0"/>
              </a:rPr>
              <a:t>HISTORIES</a:t>
            </a:r>
          </a:p>
        </p:txBody>
      </p:sp>
      <p:sp>
        <p:nvSpPr>
          <p:cNvPr id="115843" name="Text Box 160"/>
          <p:cNvSpPr txBox="1">
            <a:spLocks noChangeArrowheads="1"/>
          </p:cNvSpPr>
          <p:nvPr/>
        </p:nvSpPr>
        <p:spPr bwMode="auto">
          <a:xfrm rot="-2108253">
            <a:off x="3770313" y="4090988"/>
            <a:ext cx="13398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t>Hechos</a:t>
            </a:r>
          </a:p>
        </p:txBody>
      </p:sp>
      <p:sp>
        <p:nvSpPr>
          <p:cNvPr id="115844" name="Text Box 161"/>
          <p:cNvSpPr txBox="1">
            <a:spLocks noChangeArrowheads="1"/>
          </p:cNvSpPr>
          <p:nvPr/>
        </p:nvSpPr>
        <p:spPr bwMode="auto">
          <a:xfrm rot="3053071">
            <a:off x="2246312" y="4403726"/>
            <a:ext cx="142716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t>Escritos</a:t>
            </a:r>
          </a:p>
        </p:txBody>
      </p:sp>
      <p:sp>
        <p:nvSpPr>
          <p:cNvPr id="115845" name="Text Box 162"/>
          <p:cNvSpPr txBox="1">
            <a:spLocks noChangeArrowheads="1"/>
          </p:cNvSpPr>
          <p:nvPr/>
        </p:nvSpPr>
        <p:spPr bwMode="auto">
          <a:xfrm rot="1226197">
            <a:off x="1978025" y="4519613"/>
            <a:ext cx="13398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t>Historias</a:t>
            </a:r>
          </a:p>
        </p:txBody>
      </p:sp>
      <p:sp>
        <p:nvSpPr>
          <p:cNvPr id="115846" name="Rectangle 164"/>
          <p:cNvSpPr>
            <a:spLocks noChangeArrowheads="1"/>
          </p:cNvSpPr>
          <p:nvPr/>
        </p:nvSpPr>
        <p:spPr bwMode="auto">
          <a:xfrm>
            <a:off x="1336675" y="4787900"/>
            <a:ext cx="5667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algn="r" defTabSz="862013">
              <a:spcBef>
                <a:spcPct val="50000"/>
              </a:spcBef>
            </a:pPr>
            <a:r>
              <a:rPr lang="es-ES" sz="1700" b="1"/>
              <a:t>1</a:t>
            </a:r>
          </a:p>
        </p:txBody>
      </p:sp>
      <p:sp>
        <p:nvSpPr>
          <p:cNvPr id="115847" name="Rectangle 165"/>
          <p:cNvSpPr>
            <a:spLocks noChangeArrowheads="1"/>
          </p:cNvSpPr>
          <p:nvPr/>
        </p:nvSpPr>
        <p:spPr bwMode="auto">
          <a:xfrm>
            <a:off x="1851025" y="4149725"/>
            <a:ext cx="5699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defTabSz="862013">
              <a:spcBef>
                <a:spcPct val="50000"/>
              </a:spcBef>
            </a:pPr>
            <a:r>
              <a:rPr lang="es-ES" sz="1900" b="1"/>
              <a:t>2</a:t>
            </a:r>
          </a:p>
        </p:txBody>
      </p:sp>
      <p:sp>
        <p:nvSpPr>
          <p:cNvPr id="115848" name="Rectangle 166"/>
          <p:cNvSpPr>
            <a:spLocks noChangeArrowheads="1"/>
          </p:cNvSpPr>
          <p:nvPr/>
        </p:nvSpPr>
        <p:spPr bwMode="auto">
          <a:xfrm>
            <a:off x="2314575" y="3676650"/>
            <a:ext cx="5667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defTabSz="862013">
              <a:spcBef>
                <a:spcPct val="50000"/>
              </a:spcBef>
            </a:pPr>
            <a:r>
              <a:rPr lang="es-ES" sz="1900" b="1"/>
              <a:t>3</a:t>
            </a:r>
          </a:p>
        </p:txBody>
      </p:sp>
      <p:sp>
        <p:nvSpPr>
          <p:cNvPr id="115849" name="Rectangle 167"/>
          <p:cNvSpPr>
            <a:spLocks noChangeArrowheads="1"/>
          </p:cNvSpPr>
          <p:nvPr/>
        </p:nvSpPr>
        <p:spPr bwMode="auto">
          <a:xfrm>
            <a:off x="3194050" y="3400425"/>
            <a:ext cx="5667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defTabSz="862013">
              <a:spcBef>
                <a:spcPct val="50000"/>
              </a:spcBef>
            </a:pPr>
            <a:r>
              <a:rPr lang="es-ES" sz="1900" b="1"/>
              <a:t>4</a:t>
            </a:r>
          </a:p>
        </p:txBody>
      </p:sp>
      <p:sp>
        <p:nvSpPr>
          <p:cNvPr id="115850" name="Rectangle 168"/>
          <p:cNvSpPr>
            <a:spLocks noChangeArrowheads="1"/>
          </p:cNvSpPr>
          <p:nvPr/>
        </p:nvSpPr>
        <p:spPr bwMode="auto">
          <a:xfrm>
            <a:off x="4035425" y="3648075"/>
            <a:ext cx="568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defTabSz="862013">
              <a:spcBef>
                <a:spcPct val="50000"/>
              </a:spcBef>
            </a:pPr>
            <a:r>
              <a:rPr lang="es-ES" sz="1700" b="1"/>
              <a:t>5</a:t>
            </a:r>
          </a:p>
        </p:txBody>
      </p:sp>
      <p:sp>
        <p:nvSpPr>
          <p:cNvPr id="115851" name="Rectangle 169"/>
          <p:cNvSpPr>
            <a:spLocks noChangeArrowheads="1"/>
          </p:cNvSpPr>
          <p:nvPr/>
        </p:nvSpPr>
        <p:spPr bwMode="auto">
          <a:xfrm>
            <a:off x="4430713" y="3959225"/>
            <a:ext cx="5683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defTabSz="862013">
              <a:spcBef>
                <a:spcPct val="50000"/>
              </a:spcBef>
            </a:pPr>
            <a:r>
              <a:rPr lang="es-ES" sz="1500" b="1"/>
              <a:t>6</a:t>
            </a:r>
          </a:p>
        </p:txBody>
      </p:sp>
      <p:sp>
        <p:nvSpPr>
          <p:cNvPr id="115852" name="Rectangle 170"/>
          <p:cNvSpPr>
            <a:spLocks noChangeArrowheads="1"/>
          </p:cNvSpPr>
          <p:nvPr/>
        </p:nvSpPr>
        <p:spPr bwMode="auto">
          <a:xfrm>
            <a:off x="4765675" y="4413250"/>
            <a:ext cx="5667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defTabSz="862013">
              <a:spcBef>
                <a:spcPct val="50000"/>
              </a:spcBef>
            </a:pPr>
            <a:r>
              <a:rPr lang="es-ES" sz="1500" b="1"/>
              <a:t>7</a:t>
            </a:r>
          </a:p>
        </p:txBody>
      </p:sp>
      <p:sp>
        <p:nvSpPr>
          <p:cNvPr id="115853" name="Rectangle 172"/>
          <p:cNvSpPr>
            <a:spLocks noChangeArrowheads="1"/>
          </p:cNvSpPr>
          <p:nvPr/>
        </p:nvSpPr>
        <p:spPr bwMode="auto">
          <a:xfrm rot="-1421558">
            <a:off x="5127625" y="4695825"/>
            <a:ext cx="560388"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854" name="Text Box 173"/>
          <p:cNvSpPr txBox="1">
            <a:spLocks noChangeArrowheads="1"/>
          </p:cNvSpPr>
          <p:nvPr/>
        </p:nvSpPr>
        <p:spPr bwMode="auto">
          <a:xfrm>
            <a:off x="254000" y="6229350"/>
            <a:ext cx="63881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900" b="1" i="1">
                <a:latin typeface="Helvetica" charset="0"/>
              </a:rPr>
              <a:t>Paralelos funcionales entre el Antiguo y                      el Nuevo Testamento:</a:t>
            </a:r>
          </a:p>
          <a:p>
            <a:pPr algn="ctr">
              <a:spcBef>
                <a:spcPct val="50000"/>
              </a:spcBef>
            </a:pPr>
            <a:r>
              <a:rPr lang="es-ES" sz="1300" b="1">
                <a:latin typeface="Helvetica" charset="0"/>
              </a:rPr>
              <a:t>			Ley (1) y evangelios (5)                                                                                      		produce un  </a:t>
            </a:r>
            <a:r>
              <a:rPr lang="es-ES" sz="1300" b="1" u="sng">
                <a:latin typeface="Helvetica" charset="0"/>
              </a:rPr>
              <a:t>resultado</a:t>
            </a:r>
            <a:r>
              <a:rPr lang="es-ES" sz="1300" b="1">
                <a:latin typeface="Helvetica" charset="0"/>
              </a:rPr>
              <a:t> histórico,                                                                                      		las historias  (2) y los Hechos (6);                                                                                  	lo que muestra el desarrollo de una  </a:t>
            </a:r>
            <a:r>
              <a:rPr lang="es-ES" sz="1300" b="1" u="sng">
                <a:latin typeface="Helvetica" charset="0"/>
              </a:rPr>
              <a:t>cultura</a:t>
            </a:r>
            <a:r>
              <a:rPr lang="es-ES" sz="1300" b="1">
                <a:latin typeface="Helvetica" charset="0"/>
              </a:rPr>
              <a:t>;                                                          	que da lugar a un conjunto de  </a:t>
            </a:r>
            <a:r>
              <a:rPr lang="es-ES" sz="1300" b="1" u="sng">
                <a:latin typeface="Helvetica" charset="0"/>
              </a:rPr>
              <a:t>escritos</a:t>
            </a:r>
            <a:r>
              <a:rPr lang="es-ES" sz="1300" b="1">
                <a:latin typeface="Helvetica" charset="0"/>
              </a:rPr>
              <a:t>;                                                                          		los escritos (3) y las epístolas (7),                                                                             	hacen que esas dos partes sean exclusivas de nuestra Biblia,                                                           las </a:t>
            </a:r>
            <a:r>
              <a:rPr lang="es-ES" sz="1300" b="1" u="sng">
                <a:latin typeface="Helvetica" charset="0"/>
              </a:rPr>
              <a:t>profecías</a:t>
            </a:r>
            <a:r>
              <a:rPr lang="es-ES" sz="1300" b="1">
                <a:latin typeface="Helvetica" charset="0"/>
              </a:rPr>
              <a:t> (4) y el  </a:t>
            </a:r>
            <a:r>
              <a:rPr lang="es-ES" sz="1300" b="1" u="sng">
                <a:latin typeface="Helvetica" charset="0"/>
              </a:rPr>
              <a:t>Apocalipsis</a:t>
            </a:r>
            <a:r>
              <a:rPr lang="es-ES" sz="1300" b="1">
                <a:latin typeface="Helvetica" charset="0"/>
              </a:rPr>
              <a:t> (8).</a:t>
            </a:r>
          </a:p>
        </p:txBody>
      </p:sp>
      <p:sp>
        <p:nvSpPr>
          <p:cNvPr id="115855" name="Freeform 177"/>
          <p:cNvSpPr>
            <a:spLocks/>
          </p:cNvSpPr>
          <p:nvPr/>
        </p:nvSpPr>
        <p:spPr bwMode="auto">
          <a:xfrm>
            <a:off x="4994275" y="5032375"/>
            <a:ext cx="112713" cy="115888"/>
          </a:xfrm>
          <a:custGeom>
            <a:avLst/>
            <a:gdLst>
              <a:gd name="T0" fmla="*/ 2147483647 w 71"/>
              <a:gd name="T1" fmla="*/ 2147483647 h 73"/>
              <a:gd name="T2" fmla="*/ 2147483647 w 71"/>
              <a:gd name="T3" fmla="*/ 2147483647 h 73"/>
              <a:gd name="T4" fmla="*/ 2147483647 w 71"/>
              <a:gd name="T5" fmla="*/ 0 h 73"/>
              <a:gd name="T6" fmla="*/ 2147483647 w 71"/>
              <a:gd name="T7" fmla="*/ 2147483647 h 73"/>
              <a:gd name="T8" fmla="*/ 0 w 71"/>
              <a:gd name="T9" fmla="*/ 2147483647 h 73"/>
              <a:gd name="T10" fmla="*/ 2147483647 w 71"/>
              <a:gd name="T11" fmla="*/ 214748364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10" y="66"/>
                </a:moveTo>
                <a:cubicBezTo>
                  <a:pt x="24" y="56"/>
                  <a:pt x="47" y="47"/>
                  <a:pt x="64" y="42"/>
                </a:cubicBezTo>
                <a:cubicBezTo>
                  <a:pt x="71" y="31"/>
                  <a:pt x="60" y="7"/>
                  <a:pt x="50" y="0"/>
                </a:cubicBezTo>
                <a:cubicBezTo>
                  <a:pt x="39" y="3"/>
                  <a:pt x="29" y="5"/>
                  <a:pt x="20" y="12"/>
                </a:cubicBezTo>
                <a:cubicBezTo>
                  <a:pt x="9" y="28"/>
                  <a:pt x="4" y="47"/>
                  <a:pt x="0" y="66"/>
                </a:cubicBezTo>
                <a:cubicBezTo>
                  <a:pt x="0" y="66"/>
                  <a:pt x="17" y="73"/>
                  <a:pt x="10" y="66"/>
                </a:cubicBezTo>
                <a:close/>
              </a:path>
            </a:pathLst>
          </a:custGeom>
          <a:solidFill>
            <a:schemeClr val="bg1"/>
          </a:solidFill>
          <a:ln w="9525">
            <a:solidFill>
              <a:schemeClr val="bg1"/>
            </a:solidFill>
            <a:round/>
            <a:headEnd/>
            <a:tailEnd/>
          </a:ln>
        </p:spPr>
        <p:txBody>
          <a:bodyPr wrap="none" anchor="ctr"/>
          <a:lstStyle/>
          <a:p>
            <a:endParaRPr lang="en-US"/>
          </a:p>
        </p:txBody>
      </p:sp>
      <p:sp>
        <p:nvSpPr>
          <p:cNvPr id="115856" name="Line 178"/>
          <p:cNvSpPr>
            <a:spLocks noChangeShapeType="1"/>
          </p:cNvSpPr>
          <p:nvPr/>
        </p:nvSpPr>
        <p:spPr bwMode="auto">
          <a:xfrm>
            <a:off x="5143500" y="4933950"/>
            <a:ext cx="73025" cy="1651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57" name="Rectangle 171"/>
          <p:cNvSpPr>
            <a:spLocks noChangeArrowheads="1"/>
          </p:cNvSpPr>
          <p:nvPr/>
        </p:nvSpPr>
        <p:spPr bwMode="auto">
          <a:xfrm>
            <a:off x="4924425" y="5026025"/>
            <a:ext cx="5699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6295" tIns="27654" rIns="56295" bIns="27654">
            <a:spAutoFit/>
          </a:bodyPr>
          <a:lstStyle/>
          <a:p>
            <a:pPr defTabSz="862013">
              <a:spcBef>
                <a:spcPct val="50000"/>
              </a:spcBef>
            </a:pPr>
            <a:r>
              <a:rPr lang="es-ES" sz="1100" b="1"/>
              <a:t>8</a:t>
            </a:r>
          </a:p>
        </p:txBody>
      </p:sp>
      <p:sp>
        <p:nvSpPr>
          <p:cNvPr id="115858" name="Text Box 179"/>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15859" name="Text Box 180"/>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129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776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17763"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130</a:t>
            </a:r>
          </a:p>
        </p:txBody>
      </p:sp>
      <p:grpSp>
        <p:nvGrpSpPr>
          <p:cNvPr id="117764" name="Group 1029"/>
          <p:cNvGrpSpPr>
            <a:grpSpLocks/>
          </p:cNvGrpSpPr>
          <p:nvPr/>
        </p:nvGrpSpPr>
        <p:grpSpPr bwMode="auto">
          <a:xfrm>
            <a:off x="1863725" y="96838"/>
            <a:ext cx="4632325" cy="1022350"/>
            <a:chOff x="1174" y="61"/>
            <a:chExt cx="2918" cy="644"/>
          </a:xfrm>
        </p:grpSpPr>
        <p:sp>
          <p:nvSpPr>
            <p:cNvPr id="11776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1776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8785" name="Group 2"/>
          <p:cNvGrpSpPr>
            <a:grpSpLocks/>
          </p:cNvGrpSpPr>
          <p:nvPr/>
        </p:nvGrpSpPr>
        <p:grpSpPr bwMode="auto">
          <a:xfrm>
            <a:off x="714375" y="4425950"/>
            <a:ext cx="457200" cy="2514600"/>
            <a:chOff x="192" y="1824"/>
            <a:chExt cx="288" cy="2304"/>
          </a:xfrm>
        </p:grpSpPr>
        <p:sp>
          <p:nvSpPr>
            <p:cNvPr id="119149" name="AutoShape 3"/>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150" name="Rectangle 4"/>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8786" name="Group 5"/>
          <p:cNvGrpSpPr>
            <a:grpSpLocks/>
          </p:cNvGrpSpPr>
          <p:nvPr/>
        </p:nvGrpSpPr>
        <p:grpSpPr bwMode="auto">
          <a:xfrm>
            <a:off x="722313" y="1309688"/>
            <a:ext cx="457200" cy="2819400"/>
            <a:chOff x="192" y="1824"/>
            <a:chExt cx="288" cy="2304"/>
          </a:xfrm>
        </p:grpSpPr>
        <p:sp>
          <p:nvSpPr>
            <p:cNvPr id="119147" name="AutoShape 6"/>
            <p:cNvSpPr>
              <a:spLocks noChangeArrowheads="1"/>
            </p:cNvSpPr>
            <p:nvPr/>
          </p:nvSpPr>
          <p:spPr bwMode="auto">
            <a:xfrm>
              <a:off x="192" y="1920"/>
              <a:ext cx="240" cy="2112"/>
            </a:xfrm>
            <a:prstGeom prst="bracketPair">
              <a:avLst>
                <a:gd name="adj" fmla="val 16667"/>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148" name="Rectangle 7"/>
            <p:cNvSpPr>
              <a:spLocks noChangeArrowheads="1"/>
            </p:cNvSpPr>
            <p:nvPr/>
          </p:nvSpPr>
          <p:spPr bwMode="auto">
            <a:xfrm>
              <a:off x="288" y="1824"/>
              <a:ext cx="192" cy="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18787" name="Rectangle 8"/>
          <p:cNvSpPr>
            <a:spLocks noChangeArrowheads="1"/>
          </p:cNvSpPr>
          <p:nvPr/>
        </p:nvSpPr>
        <p:spPr bwMode="auto">
          <a:xfrm>
            <a:off x="0" y="773113"/>
            <a:ext cx="569913" cy="758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788" name="Rectangle 9"/>
          <p:cNvSpPr>
            <a:spLocks noChangeArrowheads="1"/>
          </p:cNvSpPr>
          <p:nvPr/>
        </p:nvSpPr>
        <p:spPr bwMode="auto">
          <a:xfrm>
            <a:off x="5953125" y="3644900"/>
            <a:ext cx="196850" cy="147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endParaRPr lang="en-US"/>
          </a:p>
        </p:txBody>
      </p:sp>
      <p:sp>
        <p:nvSpPr>
          <p:cNvPr id="118789" name="Line 10"/>
          <p:cNvSpPr>
            <a:spLocks noChangeShapeType="1"/>
          </p:cNvSpPr>
          <p:nvPr/>
        </p:nvSpPr>
        <p:spPr bwMode="auto">
          <a:xfrm>
            <a:off x="4405313" y="137795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grpSp>
        <p:nvGrpSpPr>
          <p:cNvPr id="118790" name="Group 11"/>
          <p:cNvGrpSpPr>
            <a:grpSpLocks/>
          </p:cNvGrpSpPr>
          <p:nvPr/>
        </p:nvGrpSpPr>
        <p:grpSpPr bwMode="auto">
          <a:xfrm>
            <a:off x="852488" y="1039813"/>
            <a:ext cx="1428750" cy="414337"/>
            <a:chOff x="458" y="303"/>
            <a:chExt cx="779" cy="270"/>
          </a:xfrm>
        </p:grpSpPr>
        <p:sp>
          <p:nvSpPr>
            <p:cNvPr id="119141" name="AutoShape 12"/>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42" name="Rectangle 13"/>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43" name="Line 14"/>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44" name="Line 15"/>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45" name="Text Box 16"/>
            <p:cNvSpPr txBox="1">
              <a:spLocks noChangeArrowheads="1"/>
            </p:cNvSpPr>
            <p:nvPr/>
          </p:nvSpPr>
          <p:spPr bwMode="auto">
            <a:xfrm>
              <a:off x="458" y="303"/>
              <a:ext cx="6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CREACIÓN</a:t>
              </a:r>
            </a:p>
          </p:txBody>
        </p:sp>
        <p:sp>
          <p:nvSpPr>
            <p:cNvPr id="119146" name="Rectangle 17"/>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1" name="Group 18"/>
          <p:cNvGrpSpPr>
            <a:grpSpLocks/>
          </p:cNvGrpSpPr>
          <p:nvPr/>
        </p:nvGrpSpPr>
        <p:grpSpPr bwMode="auto">
          <a:xfrm>
            <a:off x="852488" y="1454150"/>
            <a:ext cx="1428750" cy="412750"/>
            <a:chOff x="458" y="303"/>
            <a:chExt cx="779" cy="270"/>
          </a:xfrm>
        </p:grpSpPr>
        <p:sp>
          <p:nvSpPr>
            <p:cNvPr id="119135" name="AutoShape 19"/>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36" name="Rectangle 20"/>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37" name="Line 21"/>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38" name="Line 22"/>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39" name="Text Box 23"/>
            <p:cNvSpPr txBox="1">
              <a:spLocks noChangeArrowheads="1"/>
            </p:cNvSpPr>
            <p:nvPr/>
          </p:nvSpPr>
          <p:spPr bwMode="auto">
            <a:xfrm>
              <a:off x="458" y="303"/>
              <a:ext cx="6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ABRAHAM</a:t>
              </a:r>
            </a:p>
          </p:txBody>
        </p:sp>
        <p:sp>
          <p:nvSpPr>
            <p:cNvPr id="119140" name="Rectangle 24"/>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2" name="Group 25"/>
          <p:cNvGrpSpPr>
            <a:grpSpLocks/>
          </p:cNvGrpSpPr>
          <p:nvPr/>
        </p:nvGrpSpPr>
        <p:grpSpPr bwMode="auto">
          <a:xfrm>
            <a:off x="842963" y="2063750"/>
            <a:ext cx="1436687" cy="417513"/>
            <a:chOff x="458" y="303"/>
            <a:chExt cx="779" cy="270"/>
          </a:xfrm>
        </p:grpSpPr>
        <p:sp>
          <p:nvSpPr>
            <p:cNvPr id="119129" name="AutoShape 26"/>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30" name="Rectangle 27"/>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31" name="Line 28"/>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32" name="Line 29"/>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33" name="Text Box 30"/>
            <p:cNvSpPr txBox="1">
              <a:spLocks noChangeArrowheads="1"/>
            </p:cNvSpPr>
            <p:nvPr/>
          </p:nvSpPr>
          <p:spPr bwMode="auto">
            <a:xfrm>
              <a:off x="458" y="303"/>
              <a:ext cx="6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JOSÉ</a:t>
              </a:r>
              <a:endParaRPr lang="en-US" sz="700" b="1"/>
            </a:p>
          </p:txBody>
        </p:sp>
        <p:sp>
          <p:nvSpPr>
            <p:cNvPr id="119134" name="Rectangle 31"/>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3" name="Group 32"/>
          <p:cNvGrpSpPr>
            <a:grpSpLocks/>
          </p:cNvGrpSpPr>
          <p:nvPr/>
        </p:nvGrpSpPr>
        <p:grpSpPr bwMode="auto">
          <a:xfrm>
            <a:off x="862013" y="2597150"/>
            <a:ext cx="1427162" cy="412750"/>
            <a:chOff x="458" y="303"/>
            <a:chExt cx="779" cy="270"/>
          </a:xfrm>
        </p:grpSpPr>
        <p:sp>
          <p:nvSpPr>
            <p:cNvPr id="119123" name="AutoShape 33"/>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24" name="Rectangle 34"/>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25" name="Line 35"/>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26" name="Line 36"/>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27" name="Text Box 37"/>
            <p:cNvSpPr txBox="1">
              <a:spLocks noChangeArrowheads="1"/>
            </p:cNvSpPr>
            <p:nvPr/>
          </p:nvSpPr>
          <p:spPr bwMode="auto">
            <a:xfrm>
              <a:off x="458" y="303"/>
              <a:ext cx="6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MOISÉS</a:t>
              </a:r>
              <a:endParaRPr lang="en-US" sz="700" b="1"/>
            </a:p>
          </p:txBody>
        </p:sp>
        <p:sp>
          <p:nvSpPr>
            <p:cNvPr id="119128" name="Rectangle 38"/>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4" name="Group 39"/>
          <p:cNvGrpSpPr>
            <a:grpSpLocks/>
          </p:cNvGrpSpPr>
          <p:nvPr/>
        </p:nvGrpSpPr>
        <p:grpSpPr bwMode="auto">
          <a:xfrm>
            <a:off x="862013" y="3663950"/>
            <a:ext cx="1443037" cy="414338"/>
            <a:chOff x="458" y="303"/>
            <a:chExt cx="779" cy="270"/>
          </a:xfrm>
        </p:grpSpPr>
        <p:sp>
          <p:nvSpPr>
            <p:cNvPr id="119117" name="AutoShape 40"/>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18" name="Rectangle 41"/>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19" name="Line 42"/>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20" name="Line 43"/>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21" name="Text Box 44"/>
            <p:cNvSpPr txBox="1">
              <a:spLocks noChangeArrowheads="1"/>
            </p:cNvSpPr>
            <p:nvPr/>
          </p:nvSpPr>
          <p:spPr bwMode="auto">
            <a:xfrm>
              <a:off x="458" y="303"/>
              <a:ext cx="6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JOSUÉ</a:t>
              </a:r>
              <a:endParaRPr lang="en-US" sz="700" b="1"/>
            </a:p>
          </p:txBody>
        </p:sp>
        <p:sp>
          <p:nvSpPr>
            <p:cNvPr id="119122" name="Rectangle 45"/>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5" name="Group 46"/>
          <p:cNvGrpSpPr>
            <a:grpSpLocks/>
          </p:cNvGrpSpPr>
          <p:nvPr/>
        </p:nvGrpSpPr>
        <p:grpSpPr bwMode="auto">
          <a:xfrm>
            <a:off x="852488" y="4578350"/>
            <a:ext cx="1447800" cy="414338"/>
            <a:chOff x="458" y="303"/>
            <a:chExt cx="779" cy="270"/>
          </a:xfrm>
        </p:grpSpPr>
        <p:sp>
          <p:nvSpPr>
            <p:cNvPr id="119111" name="AutoShape 47"/>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12" name="Rectangle 48"/>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13" name="Line 49"/>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14" name="Line 50"/>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15" name="Text Box 51"/>
            <p:cNvSpPr txBox="1">
              <a:spLocks noChangeArrowheads="1"/>
            </p:cNvSpPr>
            <p:nvPr/>
          </p:nvSpPr>
          <p:spPr bwMode="auto">
            <a:xfrm>
              <a:off x="458" y="303"/>
              <a:ext cx="6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ANARQUÍA</a:t>
              </a:r>
              <a:endParaRPr lang="en-US" sz="700" b="1"/>
            </a:p>
          </p:txBody>
        </p:sp>
        <p:sp>
          <p:nvSpPr>
            <p:cNvPr id="119116" name="Rectangle 52"/>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6" name="Group 53"/>
          <p:cNvGrpSpPr>
            <a:grpSpLocks/>
          </p:cNvGrpSpPr>
          <p:nvPr/>
        </p:nvGrpSpPr>
        <p:grpSpPr bwMode="auto">
          <a:xfrm>
            <a:off x="852488" y="6526213"/>
            <a:ext cx="1447800" cy="414337"/>
            <a:chOff x="458" y="303"/>
            <a:chExt cx="779" cy="270"/>
          </a:xfrm>
        </p:grpSpPr>
        <p:sp>
          <p:nvSpPr>
            <p:cNvPr id="119105" name="AutoShape 54"/>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06" name="Rectangle 55"/>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07" name="Line 56"/>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08" name="Line 57"/>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09" name="Text Box 58"/>
            <p:cNvSpPr txBox="1">
              <a:spLocks noChangeArrowheads="1"/>
            </p:cNvSpPr>
            <p:nvPr/>
          </p:nvSpPr>
          <p:spPr bwMode="auto">
            <a:xfrm>
              <a:off x="458" y="303"/>
              <a:ext cx="6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CAUTIVIDAD</a:t>
              </a:r>
              <a:endParaRPr lang="en-US" sz="700" b="1"/>
            </a:p>
          </p:txBody>
        </p:sp>
        <p:sp>
          <p:nvSpPr>
            <p:cNvPr id="119110" name="Rectangle 59"/>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7" name="Group 60"/>
          <p:cNvGrpSpPr>
            <a:grpSpLocks/>
          </p:cNvGrpSpPr>
          <p:nvPr/>
        </p:nvGrpSpPr>
        <p:grpSpPr bwMode="auto">
          <a:xfrm>
            <a:off x="852488" y="7361238"/>
            <a:ext cx="1447800" cy="417512"/>
            <a:chOff x="458" y="303"/>
            <a:chExt cx="779" cy="270"/>
          </a:xfrm>
        </p:grpSpPr>
        <p:sp>
          <p:nvSpPr>
            <p:cNvPr id="119099" name="AutoShape 61"/>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100" name="Rectangle 62"/>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101" name="Line 63"/>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02" name="Line 64"/>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103" name="Text Box 65"/>
            <p:cNvSpPr txBox="1">
              <a:spLocks noChangeArrowheads="1"/>
            </p:cNvSpPr>
            <p:nvPr/>
          </p:nvSpPr>
          <p:spPr bwMode="auto">
            <a:xfrm>
              <a:off x="458" y="303"/>
              <a:ext cx="6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SILENCIO</a:t>
              </a:r>
              <a:endParaRPr lang="en-US" sz="700" b="1"/>
            </a:p>
          </p:txBody>
        </p:sp>
        <p:sp>
          <p:nvSpPr>
            <p:cNvPr id="119104" name="Rectangle 66"/>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8" name="Group 67"/>
          <p:cNvGrpSpPr>
            <a:grpSpLocks/>
          </p:cNvGrpSpPr>
          <p:nvPr/>
        </p:nvGrpSpPr>
        <p:grpSpPr bwMode="auto">
          <a:xfrm>
            <a:off x="852488" y="7854950"/>
            <a:ext cx="1447800" cy="417513"/>
            <a:chOff x="458" y="303"/>
            <a:chExt cx="779" cy="270"/>
          </a:xfrm>
        </p:grpSpPr>
        <p:sp>
          <p:nvSpPr>
            <p:cNvPr id="119093" name="AutoShape 68"/>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094" name="Rectangle 69"/>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095" name="Line 70"/>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096" name="Line 71"/>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097" name="Text Box 72"/>
            <p:cNvSpPr txBox="1">
              <a:spLocks noChangeArrowheads="1"/>
            </p:cNvSpPr>
            <p:nvPr/>
          </p:nvSpPr>
          <p:spPr bwMode="auto">
            <a:xfrm>
              <a:off x="458" y="303"/>
              <a:ext cx="69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JESÚS</a:t>
              </a:r>
              <a:endParaRPr lang="en-US" sz="700" b="1"/>
            </a:p>
          </p:txBody>
        </p:sp>
        <p:sp>
          <p:nvSpPr>
            <p:cNvPr id="119098" name="Rectangle 73"/>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grpSp>
        <p:nvGrpSpPr>
          <p:cNvPr id="118799" name="Group 74"/>
          <p:cNvGrpSpPr>
            <a:grpSpLocks/>
          </p:cNvGrpSpPr>
          <p:nvPr/>
        </p:nvGrpSpPr>
        <p:grpSpPr bwMode="auto">
          <a:xfrm>
            <a:off x="857250" y="5340350"/>
            <a:ext cx="1447800" cy="414338"/>
            <a:chOff x="458" y="303"/>
            <a:chExt cx="779" cy="270"/>
          </a:xfrm>
        </p:grpSpPr>
        <p:sp>
          <p:nvSpPr>
            <p:cNvPr id="119087" name="AutoShape 75"/>
            <p:cNvSpPr>
              <a:spLocks noChangeArrowheads="1"/>
            </p:cNvSpPr>
            <p:nvPr/>
          </p:nvSpPr>
          <p:spPr bwMode="auto">
            <a:xfrm>
              <a:off x="551" y="312"/>
              <a:ext cx="506" cy="210"/>
            </a:xfrm>
            <a:prstGeom prst="roundRect">
              <a:avLst>
                <a:gd name="adj" fmla="val 16667"/>
              </a:avLst>
            </a:prstGeom>
            <a:solidFill>
              <a:schemeClr val="bg1"/>
            </a:solidFill>
            <a:ln w="19050">
              <a:solidFill>
                <a:schemeClr val="tx1"/>
              </a:solidFill>
              <a:round/>
              <a:headEnd/>
              <a:tailEnd/>
            </a:ln>
          </p:spPr>
          <p:txBody>
            <a:bodyPr lIns="82055" tIns="41027" rIns="82055" bIns="41027">
              <a:spAutoFit/>
            </a:bodyPr>
            <a:lstStyle/>
            <a:p>
              <a:endParaRPr lang="en-US"/>
            </a:p>
          </p:txBody>
        </p:sp>
        <p:sp>
          <p:nvSpPr>
            <p:cNvPr id="119088" name="Rectangle 76"/>
            <p:cNvSpPr>
              <a:spLocks noChangeArrowheads="1"/>
            </p:cNvSpPr>
            <p:nvPr/>
          </p:nvSpPr>
          <p:spPr bwMode="auto">
            <a:xfrm>
              <a:off x="553" y="399"/>
              <a:ext cx="660" cy="99"/>
            </a:xfrm>
            <a:prstGeom prst="rect">
              <a:avLst/>
            </a:prstGeom>
            <a:solidFill>
              <a:schemeClr val="bg1"/>
            </a:solidFill>
            <a:ln w="19050">
              <a:solidFill>
                <a:srgbClr val="000000"/>
              </a:solidFill>
              <a:miter lim="800000"/>
              <a:headEnd/>
              <a:tailEnd/>
            </a:ln>
          </p:spPr>
          <p:txBody>
            <a:bodyPr lIns="82055" tIns="41027" rIns="82055" bIns="41027">
              <a:spAutoFit/>
            </a:bodyPr>
            <a:lstStyle/>
            <a:p>
              <a:endParaRPr lang="en-US"/>
            </a:p>
          </p:txBody>
        </p:sp>
        <p:sp>
          <p:nvSpPr>
            <p:cNvPr id="119089" name="Line 77"/>
            <p:cNvSpPr>
              <a:spLocks noChangeShapeType="1"/>
            </p:cNvSpPr>
            <p:nvPr/>
          </p:nvSpPr>
          <p:spPr bwMode="auto">
            <a:xfrm flipV="1">
              <a:off x="561" y="395"/>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090" name="Line 78"/>
            <p:cNvSpPr>
              <a:spLocks noChangeShapeType="1"/>
            </p:cNvSpPr>
            <p:nvPr/>
          </p:nvSpPr>
          <p:spPr bwMode="auto">
            <a:xfrm flipV="1">
              <a:off x="694" y="393"/>
              <a:ext cx="357"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2055" tIns="41027" rIns="82055" bIns="41027">
              <a:spAutoFit/>
            </a:bodyPr>
            <a:lstStyle/>
            <a:p>
              <a:endParaRPr lang="en-US"/>
            </a:p>
          </p:txBody>
        </p:sp>
        <p:sp>
          <p:nvSpPr>
            <p:cNvPr id="119091" name="Text Box 79"/>
            <p:cNvSpPr txBox="1">
              <a:spLocks noChangeArrowheads="1"/>
            </p:cNvSpPr>
            <p:nvPr/>
          </p:nvSpPr>
          <p:spPr bwMode="auto">
            <a:xfrm>
              <a:off x="458" y="303"/>
              <a:ext cx="69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5" tIns="41027" rIns="82055" bIns="41027">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t>REALEZA</a:t>
              </a:r>
              <a:endParaRPr lang="en-US" sz="700" b="1"/>
            </a:p>
          </p:txBody>
        </p:sp>
        <p:sp>
          <p:nvSpPr>
            <p:cNvPr id="119092" name="Rectangle 80"/>
            <p:cNvSpPr>
              <a:spLocks noChangeArrowheads="1"/>
            </p:cNvSpPr>
            <p:nvPr/>
          </p:nvSpPr>
          <p:spPr bwMode="auto">
            <a:xfrm>
              <a:off x="538" y="472"/>
              <a:ext cx="699" cy="101"/>
            </a:xfrm>
            <a:prstGeom prst="rect">
              <a:avLst/>
            </a:prstGeom>
            <a:solidFill>
              <a:schemeClr val="bg1"/>
            </a:solidFill>
            <a:ln w="9525">
              <a:solidFill>
                <a:schemeClr val="bg1"/>
              </a:solidFill>
              <a:miter lim="800000"/>
              <a:headEnd/>
              <a:tailEnd/>
            </a:ln>
          </p:spPr>
          <p:txBody>
            <a:bodyPr lIns="82055" tIns="41027" rIns="82055" bIns="41027">
              <a:spAutoFit/>
            </a:bodyPr>
            <a:lstStyle/>
            <a:p>
              <a:endParaRPr lang="en-US"/>
            </a:p>
          </p:txBody>
        </p:sp>
      </p:grpSp>
      <p:sp>
        <p:nvSpPr>
          <p:cNvPr id="118800" name="Rectangle 81"/>
          <p:cNvSpPr>
            <a:spLocks noChangeArrowheads="1"/>
          </p:cNvSpPr>
          <p:nvPr/>
        </p:nvSpPr>
        <p:spPr bwMode="auto">
          <a:xfrm>
            <a:off x="4114800" y="1377950"/>
            <a:ext cx="1143000" cy="22685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2056" tIns="41028" rIns="82056" bIns="41028" anchor="ctr"/>
          <a:lstStyle/>
          <a:p>
            <a:pPr algn="r" defTabSz="820738"/>
            <a:endParaRPr lang="en-US" sz="2200">
              <a:latin typeface="Times" charset="0"/>
            </a:endParaRPr>
          </a:p>
        </p:txBody>
      </p:sp>
      <p:sp>
        <p:nvSpPr>
          <p:cNvPr id="118801" name="Rectangle 82"/>
          <p:cNvSpPr>
            <a:spLocks noChangeArrowheads="1"/>
          </p:cNvSpPr>
          <p:nvPr/>
        </p:nvSpPr>
        <p:spPr bwMode="auto">
          <a:xfrm>
            <a:off x="2438400" y="7854950"/>
            <a:ext cx="1371600" cy="304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2056" tIns="41028" rIns="82056" bIns="41028" anchor="ctr"/>
          <a:lstStyle/>
          <a:p>
            <a:pPr algn="ctr" defTabSz="820738"/>
            <a:endParaRPr lang="en-US" sz="2200">
              <a:latin typeface="Times" charset="0"/>
            </a:endParaRPr>
          </a:p>
        </p:txBody>
      </p:sp>
      <p:sp>
        <p:nvSpPr>
          <p:cNvPr id="118802" name="Text Box 83"/>
          <p:cNvSpPr txBox="1">
            <a:spLocks noChangeArrowheads="1"/>
          </p:cNvSpPr>
          <p:nvPr/>
        </p:nvSpPr>
        <p:spPr bwMode="auto">
          <a:xfrm>
            <a:off x="609600" y="1073150"/>
            <a:ext cx="6096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1.</a:t>
            </a:r>
          </a:p>
        </p:txBody>
      </p:sp>
      <p:sp>
        <p:nvSpPr>
          <p:cNvPr id="118803" name="Text Box 84"/>
          <p:cNvSpPr txBox="1">
            <a:spLocks noChangeArrowheads="1"/>
          </p:cNvSpPr>
          <p:nvPr/>
        </p:nvSpPr>
        <p:spPr bwMode="auto">
          <a:xfrm>
            <a:off x="604838" y="1492250"/>
            <a:ext cx="6096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2.</a:t>
            </a:r>
          </a:p>
        </p:txBody>
      </p:sp>
      <p:sp>
        <p:nvSpPr>
          <p:cNvPr id="118804" name="Text Box 85"/>
          <p:cNvSpPr txBox="1">
            <a:spLocks noChangeArrowheads="1"/>
          </p:cNvSpPr>
          <p:nvPr/>
        </p:nvSpPr>
        <p:spPr bwMode="auto">
          <a:xfrm>
            <a:off x="609600" y="2106613"/>
            <a:ext cx="609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3.</a:t>
            </a:r>
          </a:p>
        </p:txBody>
      </p:sp>
      <p:sp>
        <p:nvSpPr>
          <p:cNvPr id="118805" name="Text Box 86"/>
          <p:cNvSpPr txBox="1">
            <a:spLocks noChangeArrowheads="1"/>
          </p:cNvSpPr>
          <p:nvPr/>
        </p:nvSpPr>
        <p:spPr bwMode="auto">
          <a:xfrm>
            <a:off x="614363" y="2635250"/>
            <a:ext cx="6096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4.</a:t>
            </a:r>
          </a:p>
        </p:txBody>
      </p:sp>
      <p:sp>
        <p:nvSpPr>
          <p:cNvPr id="118806" name="Text Box 87"/>
          <p:cNvSpPr txBox="1">
            <a:spLocks noChangeArrowheads="1"/>
          </p:cNvSpPr>
          <p:nvPr/>
        </p:nvSpPr>
        <p:spPr bwMode="auto">
          <a:xfrm>
            <a:off x="609600" y="3697288"/>
            <a:ext cx="609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5.</a:t>
            </a:r>
          </a:p>
        </p:txBody>
      </p:sp>
      <p:sp>
        <p:nvSpPr>
          <p:cNvPr id="118807" name="Text Box 88"/>
          <p:cNvSpPr txBox="1">
            <a:spLocks noChangeArrowheads="1"/>
          </p:cNvSpPr>
          <p:nvPr/>
        </p:nvSpPr>
        <p:spPr bwMode="auto">
          <a:xfrm>
            <a:off x="609600" y="4616450"/>
            <a:ext cx="6096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6.</a:t>
            </a:r>
          </a:p>
        </p:txBody>
      </p:sp>
      <p:sp>
        <p:nvSpPr>
          <p:cNvPr id="118808" name="Text Box 89"/>
          <p:cNvSpPr txBox="1">
            <a:spLocks noChangeArrowheads="1"/>
          </p:cNvSpPr>
          <p:nvPr/>
        </p:nvSpPr>
        <p:spPr bwMode="auto">
          <a:xfrm>
            <a:off x="614363" y="5378450"/>
            <a:ext cx="6096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7.</a:t>
            </a:r>
          </a:p>
        </p:txBody>
      </p:sp>
      <p:sp>
        <p:nvSpPr>
          <p:cNvPr id="118809" name="Text Box 90"/>
          <p:cNvSpPr txBox="1">
            <a:spLocks noChangeArrowheads="1"/>
          </p:cNvSpPr>
          <p:nvPr/>
        </p:nvSpPr>
        <p:spPr bwMode="auto">
          <a:xfrm>
            <a:off x="614363" y="6564313"/>
            <a:ext cx="609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8.</a:t>
            </a:r>
          </a:p>
        </p:txBody>
      </p:sp>
      <p:sp>
        <p:nvSpPr>
          <p:cNvPr id="118810" name="Text Box 91"/>
          <p:cNvSpPr txBox="1">
            <a:spLocks noChangeArrowheads="1"/>
          </p:cNvSpPr>
          <p:nvPr/>
        </p:nvSpPr>
        <p:spPr bwMode="auto">
          <a:xfrm>
            <a:off x="609600" y="7404100"/>
            <a:ext cx="6096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9.</a:t>
            </a:r>
          </a:p>
        </p:txBody>
      </p:sp>
      <p:sp>
        <p:nvSpPr>
          <p:cNvPr id="118811" name="Text Box 92"/>
          <p:cNvSpPr txBox="1">
            <a:spLocks noChangeArrowheads="1"/>
          </p:cNvSpPr>
          <p:nvPr/>
        </p:nvSpPr>
        <p:spPr bwMode="auto">
          <a:xfrm>
            <a:off x="561975" y="7897813"/>
            <a:ext cx="6096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t>10.</a:t>
            </a:r>
          </a:p>
        </p:txBody>
      </p:sp>
      <p:sp>
        <p:nvSpPr>
          <p:cNvPr id="118812" name="Text Box 93"/>
          <p:cNvSpPr txBox="1">
            <a:spLocks noChangeArrowheads="1"/>
          </p:cNvSpPr>
          <p:nvPr/>
        </p:nvSpPr>
        <p:spPr bwMode="auto">
          <a:xfrm>
            <a:off x="320675" y="1003300"/>
            <a:ext cx="3397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b="1"/>
              <a:t>C</a:t>
            </a:r>
          </a:p>
        </p:txBody>
      </p:sp>
      <p:sp>
        <p:nvSpPr>
          <p:cNvPr id="118813" name="Text Box 94"/>
          <p:cNvSpPr txBox="1">
            <a:spLocks noChangeArrowheads="1"/>
          </p:cNvSpPr>
          <p:nvPr/>
        </p:nvSpPr>
        <p:spPr bwMode="auto">
          <a:xfrm rot="-5388474">
            <a:off x="-523081" y="2258219"/>
            <a:ext cx="2203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200" b="1"/>
              <a:t>4 PERSONAS</a:t>
            </a:r>
          </a:p>
        </p:txBody>
      </p:sp>
      <p:sp>
        <p:nvSpPr>
          <p:cNvPr id="118814" name="Text Box 95"/>
          <p:cNvSpPr txBox="1">
            <a:spLocks noChangeArrowheads="1"/>
          </p:cNvSpPr>
          <p:nvPr/>
        </p:nvSpPr>
        <p:spPr bwMode="auto">
          <a:xfrm rot="-5389253">
            <a:off x="-931862" y="5256212"/>
            <a:ext cx="29797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200" b="1"/>
              <a:t>3 SOCIEDADES</a:t>
            </a:r>
          </a:p>
        </p:txBody>
      </p:sp>
      <p:sp>
        <p:nvSpPr>
          <p:cNvPr id="118815" name="Text Box 96"/>
          <p:cNvSpPr txBox="1">
            <a:spLocks noChangeArrowheads="1"/>
          </p:cNvSpPr>
          <p:nvPr/>
        </p:nvSpPr>
        <p:spPr bwMode="auto">
          <a:xfrm>
            <a:off x="339725" y="7294563"/>
            <a:ext cx="33813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b="1"/>
              <a:t>S</a:t>
            </a:r>
          </a:p>
        </p:txBody>
      </p:sp>
      <p:sp>
        <p:nvSpPr>
          <p:cNvPr id="118816" name="Text Box 97"/>
          <p:cNvSpPr txBox="1">
            <a:spLocks noChangeArrowheads="1"/>
          </p:cNvSpPr>
          <p:nvPr/>
        </p:nvSpPr>
        <p:spPr bwMode="auto">
          <a:xfrm>
            <a:off x="355600" y="7786688"/>
            <a:ext cx="33813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b="1"/>
              <a:t>J</a:t>
            </a:r>
          </a:p>
        </p:txBody>
      </p:sp>
      <p:grpSp>
        <p:nvGrpSpPr>
          <p:cNvPr id="118817" name="Group 98"/>
          <p:cNvGrpSpPr>
            <a:grpSpLocks/>
          </p:cNvGrpSpPr>
          <p:nvPr/>
        </p:nvGrpSpPr>
        <p:grpSpPr bwMode="auto">
          <a:xfrm>
            <a:off x="234950" y="395288"/>
            <a:ext cx="1608138" cy="298450"/>
            <a:chOff x="148" y="271"/>
            <a:chExt cx="1013" cy="188"/>
          </a:xfrm>
        </p:grpSpPr>
        <p:sp>
          <p:nvSpPr>
            <p:cNvPr id="119085" name="Text Box 99"/>
            <p:cNvSpPr txBox="1">
              <a:spLocks noChangeArrowheads="1"/>
            </p:cNvSpPr>
            <p:nvPr/>
          </p:nvSpPr>
          <p:spPr bwMode="auto">
            <a:xfrm>
              <a:off x="148" y="271"/>
              <a:ext cx="101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b="1"/>
                <a:t>C 7 S J</a:t>
              </a:r>
            </a:p>
          </p:txBody>
        </p:sp>
        <p:sp>
          <p:nvSpPr>
            <p:cNvPr id="119086" name="Line 100"/>
            <p:cNvSpPr>
              <a:spLocks noChangeShapeType="1"/>
            </p:cNvSpPr>
            <p:nvPr/>
          </p:nvSpPr>
          <p:spPr bwMode="auto">
            <a:xfrm>
              <a:off x="348" y="370"/>
              <a:ext cx="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82056" tIns="41028" rIns="82056" bIns="41028">
              <a:spAutoFit/>
            </a:bodyPr>
            <a:lstStyle/>
            <a:p>
              <a:endParaRPr lang="en-US"/>
            </a:p>
          </p:txBody>
        </p:sp>
      </p:grpSp>
      <p:sp>
        <p:nvSpPr>
          <p:cNvPr id="118818" name="AutoShape 101" descr="Dark upward diagonal"/>
          <p:cNvSpPr>
            <a:spLocks noChangeArrowheads="1"/>
          </p:cNvSpPr>
          <p:nvPr/>
        </p:nvSpPr>
        <p:spPr bwMode="auto">
          <a:xfrm>
            <a:off x="425450" y="703263"/>
            <a:ext cx="215900" cy="352425"/>
          </a:xfrm>
          <a:prstGeom prst="downArrow">
            <a:avLst>
              <a:gd name="adj1" fmla="val 50000"/>
              <a:gd name="adj2" fmla="val 40809"/>
            </a:avLst>
          </a:prstGeom>
          <a:pattFill prst="dkUpDiag">
            <a:fgClr>
              <a:schemeClr val="tx1"/>
            </a:fgClr>
            <a:bgClr>
              <a:schemeClr val="bg1"/>
            </a:bgClr>
          </a:pattFill>
          <a:ln w="9525">
            <a:solidFill>
              <a:schemeClr val="tx1"/>
            </a:solidFill>
            <a:miter lim="800000"/>
            <a:headEnd/>
            <a:tailEnd/>
          </a:ln>
        </p:spPr>
        <p:txBody>
          <a:bodyPr wrap="none" anchor="ctr"/>
          <a:lstStyle/>
          <a:p>
            <a:endParaRPr lang="en-US"/>
          </a:p>
        </p:txBody>
      </p:sp>
      <p:sp>
        <p:nvSpPr>
          <p:cNvPr id="118819" name="Rectangle 102"/>
          <p:cNvSpPr>
            <a:spLocks noChangeArrowheads="1"/>
          </p:cNvSpPr>
          <p:nvPr/>
        </p:nvSpPr>
        <p:spPr bwMode="auto">
          <a:xfrm>
            <a:off x="2362200" y="1149350"/>
            <a:ext cx="1447800" cy="2362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2056" tIns="41028" rIns="82056" bIns="41028" anchor="ctr"/>
          <a:lstStyle/>
          <a:p>
            <a:pPr algn="ctr" defTabSz="820738"/>
            <a:endParaRPr lang="en-US" sz="2200">
              <a:latin typeface="Times" charset="0"/>
            </a:endParaRPr>
          </a:p>
        </p:txBody>
      </p:sp>
      <p:sp>
        <p:nvSpPr>
          <p:cNvPr id="118820" name="Rectangle 103"/>
          <p:cNvSpPr>
            <a:spLocks noChangeArrowheads="1"/>
          </p:cNvSpPr>
          <p:nvPr/>
        </p:nvSpPr>
        <p:spPr bwMode="auto">
          <a:xfrm>
            <a:off x="2362200" y="3663950"/>
            <a:ext cx="1476375"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2056" tIns="41028" rIns="82056" bIns="41028" anchor="ctr"/>
          <a:lstStyle/>
          <a:p>
            <a:pPr algn="ctr" defTabSz="820738"/>
            <a:endParaRPr lang="en-US" sz="2200">
              <a:latin typeface="Times" charset="0"/>
            </a:endParaRPr>
          </a:p>
        </p:txBody>
      </p:sp>
      <p:sp>
        <p:nvSpPr>
          <p:cNvPr id="118821" name="Line 104"/>
          <p:cNvSpPr>
            <a:spLocks noChangeShapeType="1"/>
          </p:cNvSpPr>
          <p:nvPr/>
        </p:nvSpPr>
        <p:spPr bwMode="auto">
          <a:xfrm>
            <a:off x="2727325" y="14541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22" name="AutoShape 105"/>
          <p:cNvSpPr>
            <a:spLocks noChangeArrowheads="1"/>
          </p:cNvSpPr>
          <p:nvPr/>
        </p:nvSpPr>
        <p:spPr bwMode="auto">
          <a:xfrm>
            <a:off x="3335338" y="5924550"/>
            <a:ext cx="1592262" cy="12874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169 w 21600"/>
              <a:gd name="T13" fmla="*/ 4169 h 21600"/>
              <a:gd name="T14" fmla="*/ 17431 w 21600"/>
              <a:gd name="T15" fmla="*/ 17431 h 21600"/>
            </a:gdLst>
            <a:ahLst/>
            <a:cxnLst>
              <a:cxn ang="T8">
                <a:pos x="T0" y="T1"/>
              </a:cxn>
              <a:cxn ang="T9">
                <a:pos x="T2" y="T3"/>
              </a:cxn>
              <a:cxn ang="T10">
                <a:pos x="T4" y="T5"/>
              </a:cxn>
              <a:cxn ang="T11">
                <a:pos x="T6" y="T7"/>
              </a:cxn>
            </a:cxnLst>
            <a:rect l="T12" t="T13" r="T14" b="T15"/>
            <a:pathLst>
              <a:path w="21600" h="21600">
                <a:moveTo>
                  <a:pt x="0" y="0"/>
                </a:moveTo>
                <a:lnTo>
                  <a:pt x="4738" y="21600"/>
                </a:lnTo>
                <a:lnTo>
                  <a:pt x="16862"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118823" name="Rectangle 106"/>
          <p:cNvSpPr>
            <a:spLocks noChangeArrowheads="1"/>
          </p:cNvSpPr>
          <p:nvPr/>
        </p:nvSpPr>
        <p:spPr bwMode="auto">
          <a:xfrm>
            <a:off x="3840163" y="5630863"/>
            <a:ext cx="1254125" cy="1811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824" name="AutoShape 107"/>
          <p:cNvSpPr>
            <a:spLocks noChangeArrowheads="1"/>
          </p:cNvSpPr>
          <p:nvPr/>
        </p:nvSpPr>
        <p:spPr bwMode="auto">
          <a:xfrm>
            <a:off x="3470275" y="6026150"/>
            <a:ext cx="1592263" cy="11033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846 w 21600"/>
              <a:gd name="T13" fmla="*/ 3846 h 21600"/>
              <a:gd name="T14" fmla="*/ 17754 w 21600"/>
              <a:gd name="T15" fmla="*/ 17754 h 21600"/>
            </a:gdLst>
            <a:ahLst/>
            <a:cxnLst>
              <a:cxn ang="T8">
                <a:pos x="T0" y="T1"/>
              </a:cxn>
              <a:cxn ang="T9">
                <a:pos x="T2" y="T3"/>
              </a:cxn>
              <a:cxn ang="T10">
                <a:pos x="T4" y="T5"/>
              </a:cxn>
              <a:cxn ang="T11">
                <a:pos x="T6" y="T7"/>
              </a:cxn>
            </a:cxnLst>
            <a:rect l="T12" t="T13" r="T14" b="T15"/>
            <a:pathLst>
              <a:path w="21600" h="21600">
                <a:moveTo>
                  <a:pt x="0" y="0"/>
                </a:moveTo>
                <a:lnTo>
                  <a:pt x="4092" y="21600"/>
                </a:lnTo>
                <a:lnTo>
                  <a:pt x="17508" y="21600"/>
                </a:lnTo>
                <a:lnTo>
                  <a:pt x="21600" y="0"/>
                </a:lnTo>
                <a:lnTo>
                  <a:pt x="0" y="0"/>
                </a:lnTo>
                <a:close/>
              </a:path>
            </a:pathLst>
          </a:custGeom>
          <a:solidFill>
            <a:schemeClr val="bg1"/>
          </a:solidFill>
          <a:ln w="38100">
            <a:solidFill>
              <a:schemeClr val="tx1"/>
            </a:solidFill>
            <a:miter lim="800000"/>
            <a:headEnd/>
            <a:tailEnd/>
          </a:ln>
        </p:spPr>
        <p:txBody>
          <a:bodyPr wrap="none" anchor="ctr"/>
          <a:lstStyle/>
          <a:p>
            <a:endParaRPr lang="en-US"/>
          </a:p>
        </p:txBody>
      </p:sp>
      <p:sp>
        <p:nvSpPr>
          <p:cNvPr id="118825" name="Rectangle 108"/>
          <p:cNvSpPr>
            <a:spLocks noChangeArrowheads="1"/>
          </p:cNvSpPr>
          <p:nvPr/>
        </p:nvSpPr>
        <p:spPr bwMode="auto">
          <a:xfrm>
            <a:off x="4114800" y="4102100"/>
            <a:ext cx="1143000" cy="4191000"/>
          </a:xfrm>
          <a:prstGeom prst="rect">
            <a:avLst/>
          </a:prstGeom>
          <a:solidFill>
            <a:schemeClr val="bg1"/>
          </a:solidFill>
          <a:ln w="38100">
            <a:solidFill>
              <a:schemeClr val="tx1"/>
            </a:solidFill>
            <a:miter lim="800000"/>
            <a:headEnd/>
            <a:tailEnd/>
          </a:ln>
        </p:spPr>
        <p:txBody>
          <a:bodyPr wrap="none" lIns="82056" tIns="41028" rIns="82056" bIns="41028" anchor="ctr"/>
          <a:lstStyle/>
          <a:p>
            <a:pPr algn="ctr" defTabSz="820738"/>
            <a:endParaRPr lang="en-US" sz="2200">
              <a:latin typeface="Times" charset="0"/>
            </a:endParaRPr>
          </a:p>
        </p:txBody>
      </p:sp>
      <p:sp>
        <p:nvSpPr>
          <p:cNvPr id="118826" name="Text Box 109"/>
          <p:cNvSpPr txBox="1">
            <a:spLocks noChangeArrowheads="1"/>
          </p:cNvSpPr>
          <p:nvPr/>
        </p:nvSpPr>
        <p:spPr bwMode="auto">
          <a:xfrm rot="-5388474">
            <a:off x="1324769" y="1974056"/>
            <a:ext cx="23002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LA LEY (5)</a:t>
            </a:r>
          </a:p>
        </p:txBody>
      </p:sp>
      <p:sp>
        <p:nvSpPr>
          <p:cNvPr id="118827" name="Text Box 110"/>
          <p:cNvSpPr txBox="1">
            <a:spLocks noChangeArrowheads="1"/>
          </p:cNvSpPr>
          <p:nvPr/>
        </p:nvSpPr>
        <p:spPr bwMode="auto">
          <a:xfrm rot="-5388474">
            <a:off x="733425" y="5281613"/>
            <a:ext cx="35210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HISTORIA (12)</a:t>
            </a:r>
          </a:p>
        </p:txBody>
      </p:sp>
      <p:sp>
        <p:nvSpPr>
          <p:cNvPr id="118828" name="Line 111"/>
          <p:cNvSpPr>
            <a:spLocks noChangeShapeType="1"/>
          </p:cNvSpPr>
          <p:nvPr/>
        </p:nvSpPr>
        <p:spPr bwMode="auto">
          <a:xfrm>
            <a:off x="2643188" y="1157288"/>
            <a:ext cx="0" cy="23542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29" name="Line 112"/>
          <p:cNvSpPr>
            <a:spLocks noChangeShapeType="1"/>
          </p:cNvSpPr>
          <p:nvPr/>
        </p:nvSpPr>
        <p:spPr bwMode="auto">
          <a:xfrm>
            <a:off x="2636838" y="3668713"/>
            <a:ext cx="0" cy="3657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0" name="Text Box 113"/>
          <p:cNvSpPr txBox="1">
            <a:spLocks noChangeArrowheads="1"/>
          </p:cNvSpPr>
          <p:nvPr/>
        </p:nvSpPr>
        <p:spPr bwMode="auto">
          <a:xfrm rot="-5388474">
            <a:off x="3949700" y="2438400"/>
            <a:ext cx="23018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POESIA (6)</a:t>
            </a:r>
          </a:p>
        </p:txBody>
      </p:sp>
      <p:sp>
        <p:nvSpPr>
          <p:cNvPr id="118831" name="Text Box 114"/>
          <p:cNvSpPr txBox="1">
            <a:spLocks noChangeArrowheads="1"/>
          </p:cNvSpPr>
          <p:nvPr/>
        </p:nvSpPr>
        <p:spPr bwMode="auto">
          <a:xfrm rot="-5414778">
            <a:off x="3257550" y="5888038"/>
            <a:ext cx="36591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t>PROFETAS (16)</a:t>
            </a:r>
          </a:p>
        </p:txBody>
      </p:sp>
      <p:sp>
        <p:nvSpPr>
          <p:cNvPr id="118832" name="Line 115"/>
          <p:cNvSpPr>
            <a:spLocks noChangeShapeType="1"/>
          </p:cNvSpPr>
          <p:nvPr/>
        </p:nvSpPr>
        <p:spPr bwMode="auto">
          <a:xfrm>
            <a:off x="4979988" y="1377950"/>
            <a:ext cx="0" cy="22748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3" name="Line 116"/>
          <p:cNvSpPr>
            <a:spLocks noChangeShapeType="1"/>
          </p:cNvSpPr>
          <p:nvPr/>
        </p:nvSpPr>
        <p:spPr bwMode="auto">
          <a:xfrm>
            <a:off x="2727325" y="27559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4" name="Line 117"/>
          <p:cNvSpPr>
            <a:spLocks noChangeShapeType="1"/>
          </p:cNvSpPr>
          <p:nvPr/>
        </p:nvSpPr>
        <p:spPr bwMode="auto">
          <a:xfrm>
            <a:off x="2727325" y="29908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5" name="Line 118"/>
          <p:cNvSpPr>
            <a:spLocks noChangeShapeType="1"/>
          </p:cNvSpPr>
          <p:nvPr/>
        </p:nvSpPr>
        <p:spPr bwMode="auto">
          <a:xfrm>
            <a:off x="2727325" y="32194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6" name="Line 119"/>
          <p:cNvSpPr>
            <a:spLocks noChangeShapeType="1"/>
          </p:cNvSpPr>
          <p:nvPr/>
        </p:nvSpPr>
        <p:spPr bwMode="auto">
          <a:xfrm>
            <a:off x="2727325" y="38989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7" name="Line 120"/>
          <p:cNvSpPr>
            <a:spLocks noChangeShapeType="1"/>
          </p:cNvSpPr>
          <p:nvPr/>
        </p:nvSpPr>
        <p:spPr bwMode="auto">
          <a:xfrm>
            <a:off x="2727325" y="48450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8" name="Line 121"/>
          <p:cNvSpPr>
            <a:spLocks noChangeShapeType="1"/>
          </p:cNvSpPr>
          <p:nvPr/>
        </p:nvSpPr>
        <p:spPr bwMode="auto">
          <a:xfrm>
            <a:off x="2727325" y="53848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39" name="Line 122"/>
          <p:cNvSpPr>
            <a:spLocks noChangeShapeType="1"/>
          </p:cNvSpPr>
          <p:nvPr/>
        </p:nvSpPr>
        <p:spPr bwMode="auto">
          <a:xfrm>
            <a:off x="2727325" y="56578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0" name="Line 123"/>
          <p:cNvSpPr>
            <a:spLocks noChangeShapeType="1"/>
          </p:cNvSpPr>
          <p:nvPr/>
        </p:nvSpPr>
        <p:spPr bwMode="auto">
          <a:xfrm>
            <a:off x="2720975" y="58293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1" name="Line 124"/>
          <p:cNvSpPr>
            <a:spLocks noChangeShapeType="1"/>
          </p:cNvSpPr>
          <p:nvPr/>
        </p:nvSpPr>
        <p:spPr bwMode="auto">
          <a:xfrm>
            <a:off x="2727325" y="6102350"/>
            <a:ext cx="593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2" name="Line 125"/>
          <p:cNvSpPr>
            <a:spLocks noChangeShapeType="1"/>
          </p:cNvSpPr>
          <p:nvPr/>
        </p:nvSpPr>
        <p:spPr bwMode="auto">
          <a:xfrm>
            <a:off x="2733675" y="6362700"/>
            <a:ext cx="657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3" name="Line 126"/>
          <p:cNvSpPr>
            <a:spLocks noChangeShapeType="1"/>
          </p:cNvSpPr>
          <p:nvPr/>
        </p:nvSpPr>
        <p:spPr bwMode="auto">
          <a:xfrm>
            <a:off x="2733675" y="6546850"/>
            <a:ext cx="701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4" name="Line 127"/>
          <p:cNvSpPr>
            <a:spLocks noChangeShapeType="1"/>
          </p:cNvSpPr>
          <p:nvPr/>
        </p:nvSpPr>
        <p:spPr bwMode="auto">
          <a:xfrm>
            <a:off x="2727325" y="6769100"/>
            <a:ext cx="771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5" name="Line 128"/>
          <p:cNvSpPr>
            <a:spLocks noChangeShapeType="1"/>
          </p:cNvSpPr>
          <p:nvPr/>
        </p:nvSpPr>
        <p:spPr bwMode="auto">
          <a:xfrm>
            <a:off x="2733675" y="6991350"/>
            <a:ext cx="8159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6" name="Line 129"/>
          <p:cNvSpPr>
            <a:spLocks noChangeShapeType="1"/>
          </p:cNvSpPr>
          <p:nvPr/>
        </p:nvSpPr>
        <p:spPr bwMode="auto">
          <a:xfrm>
            <a:off x="2733675" y="7188200"/>
            <a:ext cx="860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7" name="Line 130"/>
          <p:cNvSpPr>
            <a:spLocks noChangeShapeType="1"/>
          </p:cNvSpPr>
          <p:nvPr/>
        </p:nvSpPr>
        <p:spPr bwMode="auto">
          <a:xfrm>
            <a:off x="2727325" y="461010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8" name="Line 131"/>
          <p:cNvSpPr>
            <a:spLocks noChangeShapeType="1"/>
          </p:cNvSpPr>
          <p:nvPr/>
        </p:nvSpPr>
        <p:spPr bwMode="auto">
          <a:xfrm>
            <a:off x="4200525" y="2324100"/>
            <a:ext cx="7223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49" name="Line 132"/>
          <p:cNvSpPr>
            <a:spLocks noChangeShapeType="1"/>
          </p:cNvSpPr>
          <p:nvPr/>
        </p:nvSpPr>
        <p:spPr bwMode="auto">
          <a:xfrm>
            <a:off x="4200525" y="2736850"/>
            <a:ext cx="7223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50" name="Line 133"/>
          <p:cNvSpPr>
            <a:spLocks noChangeShapeType="1"/>
          </p:cNvSpPr>
          <p:nvPr/>
        </p:nvSpPr>
        <p:spPr bwMode="auto">
          <a:xfrm>
            <a:off x="4194175" y="3105150"/>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51" name="Line 134"/>
          <p:cNvSpPr>
            <a:spLocks noChangeShapeType="1"/>
          </p:cNvSpPr>
          <p:nvPr/>
        </p:nvSpPr>
        <p:spPr bwMode="auto">
          <a:xfrm>
            <a:off x="4194175" y="3498850"/>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52" name="Line 135"/>
          <p:cNvSpPr>
            <a:spLocks noChangeShapeType="1"/>
          </p:cNvSpPr>
          <p:nvPr/>
        </p:nvSpPr>
        <p:spPr bwMode="auto">
          <a:xfrm>
            <a:off x="4200525" y="1778000"/>
            <a:ext cx="7223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53" name="AutoShape 136" descr="70%"/>
          <p:cNvSpPr>
            <a:spLocks noChangeArrowheads="1"/>
          </p:cNvSpPr>
          <p:nvPr/>
        </p:nvSpPr>
        <p:spPr bwMode="auto">
          <a:xfrm>
            <a:off x="2173288" y="1466850"/>
            <a:ext cx="2016125" cy="282575"/>
          </a:xfrm>
          <a:prstGeom prst="leftArrow">
            <a:avLst>
              <a:gd name="adj1" fmla="val 50000"/>
              <a:gd name="adj2" fmla="val 178371"/>
            </a:avLst>
          </a:prstGeom>
          <a:pattFill prst="pct70">
            <a:fgClr>
              <a:schemeClr val="tx1"/>
            </a:fgClr>
            <a:bgClr>
              <a:schemeClr val="bg1"/>
            </a:bgClr>
          </a:pattFill>
          <a:ln w="9525">
            <a:solidFill>
              <a:schemeClr val="tx1"/>
            </a:solidFill>
            <a:miter lim="800000"/>
            <a:headEnd/>
            <a:tailEnd/>
          </a:ln>
        </p:spPr>
        <p:txBody>
          <a:bodyPr wrap="none" anchor="ctr"/>
          <a:lstStyle/>
          <a:p>
            <a:endParaRPr lang="en-US"/>
          </a:p>
        </p:txBody>
      </p:sp>
      <p:sp>
        <p:nvSpPr>
          <p:cNvPr id="118854" name="AutoShape 137" descr="20%"/>
          <p:cNvSpPr>
            <a:spLocks noChangeArrowheads="1"/>
          </p:cNvSpPr>
          <p:nvPr/>
        </p:nvSpPr>
        <p:spPr bwMode="auto">
          <a:xfrm>
            <a:off x="3098800" y="1530350"/>
            <a:ext cx="292100" cy="965200"/>
          </a:xfrm>
          <a:prstGeom prst="downArrow">
            <a:avLst>
              <a:gd name="adj1" fmla="val 50000"/>
              <a:gd name="adj2" fmla="val 82609"/>
            </a:avLst>
          </a:prstGeom>
          <a:pattFill prst="pct20">
            <a:fgClr>
              <a:schemeClr val="tx1"/>
            </a:fgClr>
            <a:bgClr>
              <a:schemeClr val="bg1"/>
            </a:bgClr>
          </a:pattFill>
          <a:ln w="9525">
            <a:solidFill>
              <a:schemeClr val="tx1"/>
            </a:solidFill>
            <a:miter lim="800000"/>
            <a:headEnd/>
            <a:tailEnd/>
          </a:ln>
        </p:spPr>
        <p:txBody>
          <a:bodyPr wrap="none" anchor="ctr"/>
          <a:lstStyle/>
          <a:p>
            <a:endParaRPr lang="en-US"/>
          </a:p>
        </p:txBody>
      </p:sp>
      <p:sp>
        <p:nvSpPr>
          <p:cNvPr id="118855" name="Text Box 138"/>
          <p:cNvSpPr txBox="1">
            <a:spLocks noChangeArrowheads="1"/>
          </p:cNvSpPr>
          <p:nvPr/>
        </p:nvSpPr>
        <p:spPr bwMode="auto">
          <a:xfrm>
            <a:off x="1787525" y="1181100"/>
            <a:ext cx="495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Familia                                           Pecado                                       Diluvio                              Torre</a:t>
            </a:r>
          </a:p>
        </p:txBody>
      </p:sp>
      <p:sp>
        <p:nvSpPr>
          <p:cNvPr id="118856" name="Text Box 139"/>
          <p:cNvSpPr txBox="1">
            <a:spLocks noChangeArrowheads="1"/>
          </p:cNvSpPr>
          <p:nvPr/>
        </p:nvSpPr>
        <p:spPr bwMode="auto">
          <a:xfrm>
            <a:off x="1787525" y="1595438"/>
            <a:ext cx="495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T-S-B                                           Isaac                                       Jacob                              12 Hijos</a:t>
            </a:r>
          </a:p>
        </p:txBody>
      </p:sp>
      <p:sp>
        <p:nvSpPr>
          <p:cNvPr id="118857" name="Text Box 140"/>
          <p:cNvSpPr txBox="1">
            <a:spLocks noChangeArrowheads="1"/>
          </p:cNvSpPr>
          <p:nvPr/>
        </p:nvSpPr>
        <p:spPr bwMode="auto">
          <a:xfrm>
            <a:off x="1712913" y="2736850"/>
            <a:ext cx="5794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s-ES" sz="400" b="1">
                <a:solidFill>
                  <a:srgbClr val="000000"/>
                </a:solidFill>
                <a:latin typeface="Helvetica" charset="0"/>
              </a:rPr>
              <a:t>Éxodo</a:t>
            </a:r>
            <a:r>
              <a:rPr lang="en-US" sz="400" b="1"/>
              <a:t>               Sinai                                           M-C-C                                       Cades-Barnea                              40                     5 Sermones</a:t>
            </a:r>
          </a:p>
        </p:txBody>
      </p:sp>
      <p:sp>
        <p:nvSpPr>
          <p:cNvPr id="118858" name="Text Box 141"/>
          <p:cNvSpPr txBox="1">
            <a:spLocks noChangeArrowheads="1"/>
          </p:cNvSpPr>
          <p:nvPr/>
        </p:nvSpPr>
        <p:spPr bwMode="auto">
          <a:xfrm>
            <a:off x="1760538" y="2201863"/>
            <a:ext cx="5270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Esclavitud                                           430</a:t>
            </a:r>
          </a:p>
        </p:txBody>
      </p:sp>
      <p:sp>
        <p:nvSpPr>
          <p:cNvPr id="118859" name="Text Box 142"/>
          <p:cNvSpPr txBox="1">
            <a:spLocks noChangeArrowheads="1"/>
          </p:cNvSpPr>
          <p:nvPr/>
        </p:nvSpPr>
        <p:spPr bwMode="auto">
          <a:xfrm>
            <a:off x="1628775" y="3802063"/>
            <a:ext cx="674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Jerichó/Ai                                           Territoria dividio                                       </a:t>
            </a:r>
          </a:p>
        </p:txBody>
      </p:sp>
      <p:sp>
        <p:nvSpPr>
          <p:cNvPr id="118860" name="Text Box 143"/>
          <p:cNvSpPr txBox="1">
            <a:spLocks noChangeArrowheads="1"/>
          </p:cNvSpPr>
          <p:nvPr/>
        </p:nvSpPr>
        <p:spPr bwMode="auto">
          <a:xfrm>
            <a:off x="1628775" y="4719638"/>
            <a:ext cx="6746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Jueces                                           350                                       </a:t>
            </a:r>
          </a:p>
        </p:txBody>
      </p:sp>
      <p:sp>
        <p:nvSpPr>
          <p:cNvPr id="118861" name="Text Box 144"/>
          <p:cNvSpPr txBox="1">
            <a:spLocks noChangeArrowheads="1"/>
          </p:cNvSpPr>
          <p:nvPr/>
        </p:nvSpPr>
        <p:spPr bwMode="auto">
          <a:xfrm>
            <a:off x="1719263" y="5462588"/>
            <a:ext cx="57308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0" tIns="46195" rIns="92390" bIns="46195">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 b="1"/>
              <a:t>S-D-S •••Division••• </a:t>
            </a:r>
            <a:endParaRPr lang="en-US" sz="400" b="1" u="sng"/>
          </a:p>
          <a:p>
            <a:pPr algn="ctr">
              <a:spcBef>
                <a:spcPct val="50000"/>
              </a:spcBef>
            </a:pPr>
            <a:endParaRPr lang="en-US" sz="400" b="1"/>
          </a:p>
        </p:txBody>
      </p:sp>
      <p:sp>
        <p:nvSpPr>
          <p:cNvPr id="118862" name="Text Box 145"/>
          <p:cNvSpPr txBox="1">
            <a:spLocks noChangeArrowheads="1"/>
          </p:cNvSpPr>
          <p:nvPr/>
        </p:nvSpPr>
        <p:spPr bwMode="auto">
          <a:xfrm>
            <a:off x="1501775" y="5605463"/>
            <a:ext cx="5873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0" tIns="46195" rIns="92390" bIns="46195">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Norte                                              10                 Israel 20-J                      200                         Asiria                                        </a:t>
            </a:r>
          </a:p>
        </p:txBody>
      </p:sp>
      <p:sp>
        <p:nvSpPr>
          <p:cNvPr id="118863" name="Text Box 146"/>
          <p:cNvSpPr txBox="1">
            <a:spLocks noChangeArrowheads="1"/>
          </p:cNvSpPr>
          <p:nvPr/>
        </p:nvSpPr>
        <p:spPr bwMode="auto">
          <a:xfrm>
            <a:off x="1933575" y="5605463"/>
            <a:ext cx="5095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0" tIns="46195" rIns="92390" bIns="46195">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a:t>Sur                                              2                 Judá 20-R                      350                         Babilonia                                        </a:t>
            </a:r>
          </a:p>
        </p:txBody>
      </p:sp>
      <p:sp>
        <p:nvSpPr>
          <p:cNvPr id="118864" name="Text Box 147"/>
          <p:cNvSpPr txBox="1">
            <a:spLocks noChangeArrowheads="1"/>
          </p:cNvSpPr>
          <p:nvPr/>
        </p:nvSpPr>
        <p:spPr bwMode="auto">
          <a:xfrm>
            <a:off x="1630363" y="6659563"/>
            <a:ext cx="6731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70 Años                                           3 viajes largos                    100 Años/50,000                                 Z-E-N                                       </a:t>
            </a:r>
          </a:p>
        </p:txBody>
      </p:sp>
      <p:sp>
        <p:nvSpPr>
          <p:cNvPr id="118865" name="Text Box 148"/>
          <p:cNvSpPr txBox="1">
            <a:spLocks noChangeArrowheads="1"/>
          </p:cNvSpPr>
          <p:nvPr/>
        </p:nvSpPr>
        <p:spPr bwMode="auto">
          <a:xfrm>
            <a:off x="1435100" y="7493000"/>
            <a:ext cx="876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Alejandro Masagno    </a:t>
            </a:r>
            <a:r>
              <a:rPr lang="es-ES" sz="400" b="1">
                <a:solidFill>
                  <a:srgbClr val="000000"/>
                </a:solidFill>
                <a:latin typeface="Helvetica" charset="0"/>
              </a:rPr>
              <a:t>Sistemas romanos</a:t>
            </a:r>
            <a:endParaRPr lang="en-US" sz="400" b="1">
              <a:solidFill>
                <a:srgbClr val="000000"/>
              </a:solidFill>
              <a:latin typeface="Helvetica" charset="0"/>
            </a:endParaRPr>
          </a:p>
        </p:txBody>
      </p:sp>
      <p:sp>
        <p:nvSpPr>
          <p:cNvPr id="118866" name="Text Box 149"/>
          <p:cNvSpPr txBox="1">
            <a:spLocks noChangeArrowheads="1"/>
          </p:cNvSpPr>
          <p:nvPr/>
        </p:nvSpPr>
        <p:spPr bwMode="auto">
          <a:xfrm>
            <a:off x="1633538" y="7986713"/>
            <a:ext cx="6731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400" b="1"/>
              <a:t>Vida                                           Cruz                    Iglesia</a:t>
            </a:r>
          </a:p>
        </p:txBody>
      </p:sp>
      <p:sp>
        <p:nvSpPr>
          <p:cNvPr id="118867" name="Text Box 150"/>
          <p:cNvSpPr txBox="1">
            <a:spLocks noChangeArrowheads="1"/>
          </p:cNvSpPr>
          <p:nvPr/>
        </p:nvSpPr>
        <p:spPr bwMode="auto">
          <a:xfrm>
            <a:off x="4313238" y="1352550"/>
            <a:ext cx="8223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600" b="1"/>
              <a:t>Alrededor            de:</a:t>
            </a:r>
            <a:endParaRPr lang="en-US" sz="1800"/>
          </a:p>
        </p:txBody>
      </p:sp>
      <p:sp>
        <p:nvSpPr>
          <p:cNvPr id="118868" name="Line 151"/>
          <p:cNvSpPr>
            <a:spLocks noChangeShapeType="1"/>
          </p:cNvSpPr>
          <p:nvPr/>
        </p:nvSpPr>
        <p:spPr bwMode="auto">
          <a:xfrm>
            <a:off x="4584700" y="1593850"/>
            <a:ext cx="0" cy="2011363"/>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69" name="Text Box 161"/>
          <p:cNvSpPr txBox="1">
            <a:spLocks noChangeArrowheads="1"/>
          </p:cNvSpPr>
          <p:nvPr/>
        </p:nvSpPr>
        <p:spPr bwMode="auto">
          <a:xfrm>
            <a:off x="3903663" y="2108200"/>
            <a:ext cx="609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t>7.</a:t>
            </a:r>
          </a:p>
        </p:txBody>
      </p:sp>
      <p:sp>
        <p:nvSpPr>
          <p:cNvPr id="118870" name="Text Box 162"/>
          <p:cNvSpPr txBox="1">
            <a:spLocks noChangeArrowheads="1"/>
          </p:cNvSpPr>
          <p:nvPr/>
        </p:nvSpPr>
        <p:spPr bwMode="auto">
          <a:xfrm>
            <a:off x="3898900" y="2514600"/>
            <a:ext cx="6080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t>7.</a:t>
            </a:r>
          </a:p>
        </p:txBody>
      </p:sp>
      <p:sp>
        <p:nvSpPr>
          <p:cNvPr id="118871" name="Text Box 163"/>
          <p:cNvSpPr txBox="1">
            <a:spLocks noChangeArrowheads="1"/>
          </p:cNvSpPr>
          <p:nvPr/>
        </p:nvSpPr>
        <p:spPr bwMode="auto">
          <a:xfrm>
            <a:off x="3898900" y="2889250"/>
            <a:ext cx="6080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t>7.</a:t>
            </a:r>
          </a:p>
        </p:txBody>
      </p:sp>
      <p:sp>
        <p:nvSpPr>
          <p:cNvPr id="118872" name="Text Box 164"/>
          <p:cNvSpPr txBox="1">
            <a:spLocks noChangeArrowheads="1"/>
          </p:cNvSpPr>
          <p:nvPr/>
        </p:nvSpPr>
        <p:spPr bwMode="auto">
          <a:xfrm>
            <a:off x="3903663" y="3282950"/>
            <a:ext cx="609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t>7.</a:t>
            </a:r>
          </a:p>
        </p:txBody>
      </p:sp>
      <p:sp>
        <p:nvSpPr>
          <p:cNvPr id="118873" name="Text Box 165"/>
          <p:cNvSpPr txBox="1">
            <a:spLocks noChangeArrowheads="1"/>
          </p:cNvSpPr>
          <p:nvPr/>
        </p:nvSpPr>
        <p:spPr bwMode="auto">
          <a:xfrm>
            <a:off x="3935413" y="1555750"/>
            <a:ext cx="6096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t>2.</a:t>
            </a:r>
          </a:p>
        </p:txBody>
      </p:sp>
      <p:sp>
        <p:nvSpPr>
          <p:cNvPr id="118874" name="Text Box 166"/>
          <p:cNvSpPr txBox="1">
            <a:spLocks noChangeArrowheads="1"/>
          </p:cNvSpPr>
          <p:nvPr/>
        </p:nvSpPr>
        <p:spPr bwMode="auto">
          <a:xfrm>
            <a:off x="2398713" y="7861300"/>
            <a:ext cx="1455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800" b="1"/>
              <a:t>NUEVO TESTAMENTO</a:t>
            </a:r>
          </a:p>
        </p:txBody>
      </p:sp>
      <p:sp>
        <p:nvSpPr>
          <p:cNvPr id="118875" name="Text Box 167"/>
          <p:cNvSpPr txBox="1">
            <a:spLocks noChangeArrowheads="1"/>
          </p:cNvSpPr>
          <p:nvPr/>
        </p:nvSpPr>
        <p:spPr bwMode="auto">
          <a:xfrm>
            <a:off x="2359025" y="7450138"/>
            <a:ext cx="1457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900" b="1"/>
              <a:t>©2008 John Fryman</a:t>
            </a:r>
            <a:endParaRPr lang="en-US" sz="400" b="1"/>
          </a:p>
        </p:txBody>
      </p:sp>
      <p:sp>
        <p:nvSpPr>
          <p:cNvPr id="118876" name="Text Box 168"/>
          <p:cNvSpPr txBox="1">
            <a:spLocks noChangeArrowheads="1"/>
          </p:cNvSpPr>
          <p:nvPr/>
        </p:nvSpPr>
        <p:spPr bwMode="auto">
          <a:xfrm>
            <a:off x="2565400" y="5226050"/>
            <a:ext cx="4524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b="1"/>
              <a:t>(S)</a:t>
            </a:r>
          </a:p>
        </p:txBody>
      </p:sp>
      <p:sp>
        <p:nvSpPr>
          <p:cNvPr id="118877" name="Text Box 169"/>
          <p:cNvSpPr txBox="1">
            <a:spLocks noChangeArrowheads="1"/>
          </p:cNvSpPr>
          <p:nvPr/>
        </p:nvSpPr>
        <p:spPr bwMode="auto">
          <a:xfrm>
            <a:off x="2565400" y="5499100"/>
            <a:ext cx="4524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b="1"/>
              <a:t>(D)</a:t>
            </a:r>
          </a:p>
        </p:txBody>
      </p:sp>
      <p:sp>
        <p:nvSpPr>
          <p:cNvPr id="118878" name="Text Box 170"/>
          <p:cNvSpPr txBox="1">
            <a:spLocks noChangeArrowheads="1"/>
          </p:cNvSpPr>
          <p:nvPr/>
        </p:nvSpPr>
        <p:spPr bwMode="auto">
          <a:xfrm>
            <a:off x="2559050" y="5683250"/>
            <a:ext cx="4508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b="1"/>
              <a:t>(S)</a:t>
            </a:r>
          </a:p>
        </p:txBody>
      </p:sp>
      <p:sp>
        <p:nvSpPr>
          <p:cNvPr id="118879" name="Text Box 171"/>
          <p:cNvSpPr txBox="1">
            <a:spLocks noChangeArrowheads="1"/>
          </p:cNvSpPr>
          <p:nvPr/>
        </p:nvSpPr>
        <p:spPr bwMode="auto">
          <a:xfrm>
            <a:off x="2559050" y="5943600"/>
            <a:ext cx="4508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b="1"/>
              <a:t>(CW)</a:t>
            </a:r>
          </a:p>
        </p:txBody>
      </p:sp>
      <p:sp>
        <p:nvSpPr>
          <p:cNvPr id="118880" name="Text Box 172"/>
          <p:cNvSpPr txBox="1">
            <a:spLocks noChangeArrowheads="1"/>
          </p:cNvSpPr>
          <p:nvPr/>
        </p:nvSpPr>
        <p:spPr bwMode="auto">
          <a:xfrm>
            <a:off x="3422650" y="5543550"/>
            <a:ext cx="5270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t>}</a:t>
            </a:r>
          </a:p>
        </p:txBody>
      </p:sp>
      <p:sp>
        <p:nvSpPr>
          <p:cNvPr id="118881" name="Text Box 173"/>
          <p:cNvSpPr txBox="1">
            <a:spLocks noChangeArrowheads="1"/>
          </p:cNvSpPr>
          <p:nvPr/>
        </p:nvSpPr>
        <p:spPr bwMode="auto">
          <a:xfrm>
            <a:off x="2647950" y="4679950"/>
            <a:ext cx="4762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200"/>
          </a:p>
        </p:txBody>
      </p:sp>
      <p:sp>
        <p:nvSpPr>
          <p:cNvPr id="118882" name="Text Box 174"/>
          <p:cNvSpPr txBox="1">
            <a:spLocks noChangeArrowheads="1"/>
          </p:cNvSpPr>
          <p:nvPr/>
        </p:nvSpPr>
        <p:spPr bwMode="auto">
          <a:xfrm>
            <a:off x="3165475" y="4071938"/>
            <a:ext cx="1651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endParaRPr lang="en-US" sz="2200"/>
          </a:p>
        </p:txBody>
      </p:sp>
      <p:sp>
        <p:nvSpPr>
          <p:cNvPr id="118883" name="Text Box 175"/>
          <p:cNvSpPr txBox="1">
            <a:spLocks noChangeArrowheads="1"/>
          </p:cNvSpPr>
          <p:nvPr/>
        </p:nvSpPr>
        <p:spPr bwMode="auto">
          <a:xfrm>
            <a:off x="2778125" y="3824288"/>
            <a:ext cx="1651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endParaRPr lang="en-US" sz="2200"/>
          </a:p>
        </p:txBody>
      </p:sp>
      <p:sp>
        <p:nvSpPr>
          <p:cNvPr id="118884" name="AutoShape 176"/>
          <p:cNvSpPr>
            <a:spLocks noChangeArrowheads="1"/>
          </p:cNvSpPr>
          <p:nvPr/>
        </p:nvSpPr>
        <p:spPr bwMode="auto">
          <a:xfrm>
            <a:off x="2978150" y="6108700"/>
            <a:ext cx="139700" cy="88900"/>
          </a:xfrm>
          <a:prstGeom prst="down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en-US"/>
          </a:p>
        </p:txBody>
      </p:sp>
      <p:sp>
        <p:nvSpPr>
          <p:cNvPr id="118885" name="Text Box 177"/>
          <p:cNvSpPr txBox="1">
            <a:spLocks noChangeArrowheads="1"/>
          </p:cNvSpPr>
          <p:nvPr/>
        </p:nvSpPr>
        <p:spPr bwMode="auto">
          <a:xfrm>
            <a:off x="2559050" y="6197600"/>
            <a:ext cx="11493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b="1"/>
              <a:t>(        )</a:t>
            </a:r>
          </a:p>
        </p:txBody>
      </p:sp>
      <p:sp>
        <p:nvSpPr>
          <p:cNvPr id="118886" name="Line 178"/>
          <p:cNvSpPr>
            <a:spLocks noChangeShapeType="1"/>
          </p:cNvSpPr>
          <p:nvPr/>
        </p:nvSpPr>
        <p:spPr bwMode="auto">
          <a:xfrm>
            <a:off x="374650" y="430213"/>
            <a:ext cx="58912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87" name="Line 179"/>
          <p:cNvSpPr>
            <a:spLocks noChangeShapeType="1"/>
          </p:cNvSpPr>
          <p:nvPr/>
        </p:nvSpPr>
        <p:spPr bwMode="auto">
          <a:xfrm>
            <a:off x="2733675" y="3460750"/>
            <a:ext cx="99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88" name="Rectangle 180"/>
          <p:cNvSpPr>
            <a:spLocks noChangeArrowheads="1"/>
          </p:cNvSpPr>
          <p:nvPr/>
        </p:nvSpPr>
        <p:spPr bwMode="auto">
          <a:xfrm>
            <a:off x="4038600" y="2173288"/>
            <a:ext cx="101600" cy="1447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8889" name="Line 181"/>
          <p:cNvSpPr>
            <a:spLocks noChangeShapeType="1"/>
          </p:cNvSpPr>
          <p:nvPr/>
        </p:nvSpPr>
        <p:spPr bwMode="auto">
          <a:xfrm flipH="1">
            <a:off x="4113213" y="6045200"/>
            <a:ext cx="4762" cy="4254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0" name="Line 182"/>
          <p:cNvSpPr>
            <a:spLocks noChangeShapeType="1"/>
          </p:cNvSpPr>
          <p:nvPr/>
        </p:nvSpPr>
        <p:spPr bwMode="auto">
          <a:xfrm flipH="1">
            <a:off x="4092575" y="6426200"/>
            <a:ext cx="9525" cy="677863"/>
          </a:xfrm>
          <a:prstGeom prst="line">
            <a:avLst/>
          </a:prstGeom>
          <a:noFill/>
          <a:ln w="952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1" name="Line 183"/>
          <p:cNvSpPr>
            <a:spLocks noChangeShapeType="1"/>
          </p:cNvSpPr>
          <p:nvPr/>
        </p:nvSpPr>
        <p:spPr bwMode="auto">
          <a:xfrm>
            <a:off x="4184650" y="4398963"/>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2" name="Line 185"/>
          <p:cNvSpPr>
            <a:spLocks noChangeShapeType="1"/>
          </p:cNvSpPr>
          <p:nvPr/>
        </p:nvSpPr>
        <p:spPr bwMode="auto">
          <a:xfrm>
            <a:off x="4184650" y="4598988"/>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3" name="Line 186"/>
          <p:cNvSpPr>
            <a:spLocks noChangeShapeType="1"/>
          </p:cNvSpPr>
          <p:nvPr/>
        </p:nvSpPr>
        <p:spPr bwMode="auto">
          <a:xfrm>
            <a:off x="4192588" y="4779963"/>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4" name="Line 187"/>
          <p:cNvSpPr>
            <a:spLocks noChangeShapeType="1"/>
          </p:cNvSpPr>
          <p:nvPr/>
        </p:nvSpPr>
        <p:spPr bwMode="auto">
          <a:xfrm>
            <a:off x="4184650" y="5130800"/>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5" name="Line 188"/>
          <p:cNvSpPr>
            <a:spLocks noChangeShapeType="1"/>
          </p:cNvSpPr>
          <p:nvPr/>
        </p:nvSpPr>
        <p:spPr bwMode="auto">
          <a:xfrm>
            <a:off x="4184650" y="5297488"/>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6" name="Line 189"/>
          <p:cNvSpPr>
            <a:spLocks noChangeShapeType="1"/>
          </p:cNvSpPr>
          <p:nvPr/>
        </p:nvSpPr>
        <p:spPr bwMode="auto">
          <a:xfrm>
            <a:off x="4186238" y="5480050"/>
            <a:ext cx="741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7" name="Line 190"/>
          <p:cNvSpPr>
            <a:spLocks noChangeShapeType="1"/>
          </p:cNvSpPr>
          <p:nvPr/>
        </p:nvSpPr>
        <p:spPr bwMode="auto">
          <a:xfrm>
            <a:off x="4187825" y="5695950"/>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8" name="Line 191"/>
          <p:cNvSpPr>
            <a:spLocks noChangeShapeType="1"/>
          </p:cNvSpPr>
          <p:nvPr/>
        </p:nvSpPr>
        <p:spPr bwMode="auto">
          <a:xfrm>
            <a:off x="4186238" y="6110288"/>
            <a:ext cx="741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99" name="Line 192"/>
          <p:cNvSpPr>
            <a:spLocks noChangeShapeType="1"/>
          </p:cNvSpPr>
          <p:nvPr/>
        </p:nvSpPr>
        <p:spPr bwMode="auto">
          <a:xfrm>
            <a:off x="4184650" y="6548438"/>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0" name="Line 193"/>
          <p:cNvSpPr>
            <a:spLocks noChangeShapeType="1"/>
          </p:cNvSpPr>
          <p:nvPr/>
        </p:nvSpPr>
        <p:spPr bwMode="auto">
          <a:xfrm>
            <a:off x="4184650" y="6729413"/>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1" name="Line 194"/>
          <p:cNvSpPr>
            <a:spLocks noChangeShapeType="1"/>
          </p:cNvSpPr>
          <p:nvPr/>
        </p:nvSpPr>
        <p:spPr bwMode="auto">
          <a:xfrm>
            <a:off x="4184650" y="6913563"/>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2" name="Line 195"/>
          <p:cNvSpPr>
            <a:spLocks noChangeShapeType="1"/>
          </p:cNvSpPr>
          <p:nvPr/>
        </p:nvSpPr>
        <p:spPr bwMode="auto">
          <a:xfrm>
            <a:off x="4186238" y="7243763"/>
            <a:ext cx="741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3" name="Line 196"/>
          <p:cNvSpPr>
            <a:spLocks noChangeShapeType="1"/>
          </p:cNvSpPr>
          <p:nvPr/>
        </p:nvSpPr>
        <p:spPr bwMode="auto">
          <a:xfrm>
            <a:off x="4197350" y="7435850"/>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4" name="Line 197"/>
          <p:cNvSpPr>
            <a:spLocks noChangeShapeType="1"/>
          </p:cNvSpPr>
          <p:nvPr/>
        </p:nvSpPr>
        <p:spPr bwMode="auto">
          <a:xfrm>
            <a:off x="4189413" y="7791450"/>
            <a:ext cx="739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5" name="Line 198"/>
          <p:cNvSpPr>
            <a:spLocks noChangeShapeType="1"/>
          </p:cNvSpPr>
          <p:nvPr/>
        </p:nvSpPr>
        <p:spPr bwMode="auto">
          <a:xfrm>
            <a:off x="4184650" y="7967663"/>
            <a:ext cx="738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6" name="Line 199"/>
          <p:cNvSpPr>
            <a:spLocks noChangeShapeType="1"/>
          </p:cNvSpPr>
          <p:nvPr/>
        </p:nvSpPr>
        <p:spPr bwMode="auto">
          <a:xfrm>
            <a:off x="4184650" y="8145463"/>
            <a:ext cx="741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7" name="Text Box 201"/>
          <p:cNvSpPr txBox="1">
            <a:spLocks noChangeArrowheads="1"/>
          </p:cNvSpPr>
          <p:nvPr/>
        </p:nvSpPr>
        <p:spPr bwMode="auto">
          <a:xfrm>
            <a:off x="3943350" y="4821238"/>
            <a:ext cx="11112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 b="1"/>
              <a:t>A </a:t>
            </a:r>
            <a:r>
              <a:rPr lang="en-US" sz="400" b="1" i="1"/>
              <a:t>JUDÁ</a:t>
            </a:r>
            <a:r>
              <a:rPr lang="en-US" sz="400" b="1"/>
              <a:t>                                                                      (EN </a:t>
            </a:r>
            <a:r>
              <a:rPr lang="en-US" sz="400" b="1" i="1"/>
              <a:t>DECADENCIA</a:t>
            </a:r>
            <a:r>
              <a:rPr lang="en-US" sz="400" b="1"/>
              <a:t>)                 </a:t>
            </a:r>
          </a:p>
        </p:txBody>
      </p:sp>
      <p:sp>
        <p:nvSpPr>
          <p:cNvPr id="118908" name="Line 202"/>
          <p:cNvSpPr>
            <a:spLocks noChangeShapeType="1"/>
          </p:cNvSpPr>
          <p:nvPr/>
        </p:nvSpPr>
        <p:spPr bwMode="auto">
          <a:xfrm>
            <a:off x="4203700" y="4826000"/>
            <a:ext cx="711200"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09" name="Text Box 203"/>
          <p:cNvSpPr txBox="1">
            <a:spLocks noChangeArrowheads="1"/>
          </p:cNvSpPr>
          <p:nvPr/>
        </p:nvSpPr>
        <p:spPr bwMode="auto">
          <a:xfrm>
            <a:off x="3875088" y="5741988"/>
            <a:ext cx="14049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 b="1"/>
              <a:t>A </a:t>
            </a:r>
            <a:r>
              <a:rPr lang="en-US" sz="400" b="1" i="1"/>
              <a:t>JUDÁ</a:t>
            </a:r>
            <a:r>
              <a:rPr lang="en-US" sz="400" b="1"/>
              <a:t>  (EN </a:t>
            </a:r>
            <a:r>
              <a:rPr lang="en-US" sz="400" b="1" i="1"/>
              <a:t>CRISIS</a:t>
            </a:r>
            <a:r>
              <a:rPr lang="en-US" sz="400" b="1"/>
              <a:t>)                                                                                      </a:t>
            </a:r>
          </a:p>
        </p:txBody>
      </p:sp>
      <p:sp>
        <p:nvSpPr>
          <p:cNvPr id="118910" name="Text Box 204"/>
          <p:cNvSpPr txBox="1">
            <a:spLocks noChangeArrowheads="1"/>
          </p:cNvSpPr>
          <p:nvPr/>
        </p:nvSpPr>
        <p:spPr bwMode="auto">
          <a:xfrm>
            <a:off x="4086225" y="4865688"/>
            <a:ext cx="544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900"/>
              <a:t>*</a:t>
            </a:r>
            <a:endParaRPr lang="en-US" sz="1600"/>
          </a:p>
        </p:txBody>
      </p:sp>
      <p:sp>
        <p:nvSpPr>
          <p:cNvPr id="118911" name="Line 205"/>
          <p:cNvSpPr>
            <a:spLocks noChangeShapeType="1"/>
          </p:cNvSpPr>
          <p:nvPr/>
        </p:nvSpPr>
        <p:spPr bwMode="auto">
          <a:xfrm>
            <a:off x="4187825" y="5753100"/>
            <a:ext cx="806450"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12" name="Line 206"/>
          <p:cNvSpPr>
            <a:spLocks noChangeShapeType="1"/>
          </p:cNvSpPr>
          <p:nvPr/>
        </p:nvSpPr>
        <p:spPr bwMode="auto">
          <a:xfrm>
            <a:off x="4173538" y="6970713"/>
            <a:ext cx="804862"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13" name="Line 207"/>
          <p:cNvSpPr>
            <a:spLocks noChangeShapeType="1"/>
          </p:cNvSpPr>
          <p:nvPr/>
        </p:nvSpPr>
        <p:spPr bwMode="auto">
          <a:xfrm>
            <a:off x="4173538" y="7499350"/>
            <a:ext cx="804862" cy="0"/>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14" name="Line 211"/>
          <p:cNvSpPr>
            <a:spLocks noChangeShapeType="1"/>
          </p:cNvSpPr>
          <p:nvPr/>
        </p:nvSpPr>
        <p:spPr bwMode="auto">
          <a:xfrm>
            <a:off x="4173538" y="6351588"/>
            <a:ext cx="7381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915" name="Text Box 212"/>
          <p:cNvSpPr txBox="1">
            <a:spLocks noChangeArrowheads="1"/>
          </p:cNvSpPr>
          <p:nvPr/>
        </p:nvSpPr>
        <p:spPr bwMode="auto">
          <a:xfrm>
            <a:off x="3859213" y="6954838"/>
            <a:ext cx="14049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 b="1"/>
              <a:t>A </a:t>
            </a:r>
            <a:r>
              <a:rPr lang="en-US" sz="400" b="1" i="1"/>
              <a:t>JUDÁ</a:t>
            </a:r>
            <a:r>
              <a:rPr lang="en-US" sz="400" b="1"/>
              <a:t>  (EN </a:t>
            </a:r>
            <a:r>
              <a:rPr lang="en-US" sz="400" b="1" i="1" u="sng"/>
              <a:t>CAUTIVIDAD</a:t>
            </a:r>
            <a:r>
              <a:rPr lang="en-US" sz="400" b="1"/>
              <a:t>)</a:t>
            </a:r>
          </a:p>
        </p:txBody>
      </p:sp>
      <p:sp>
        <p:nvSpPr>
          <p:cNvPr id="118916" name="Text Box 213"/>
          <p:cNvSpPr txBox="1">
            <a:spLocks noChangeArrowheads="1"/>
          </p:cNvSpPr>
          <p:nvPr/>
        </p:nvSpPr>
        <p:spPr bwMode="auto">
          <a:xfrm>
            <a:off x="3859213" y="7519988"/>
            <a:ext cx="1404937"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 b="1"/>
              <a:t>A </a:t>
            </a:r>
            <a:r>
              <a:rPr lang="en-US" sz="400" b="1" i="1"/>
              <a:t>JUDÁ</a:t>
            </a:r>
            <a:r>
              <a:rPr lang="en-US" sz="400" b="1"/>
              <a:t>  (AL </a:t>
            </a:r>
            <a:r>
              <a:rPr lang="en-US" sz="400" b="1" i="1"/>
              <a:t>REGRESO</a:t>
            </a:r>
            <a:r>
              <a:rPr lang="en-US" sz="400" b="1"/>
              <a:t>)</a:t>
            </a:r>
          </a:p>
        </p:txBody>
      </p:sp>
      <p:sp>
        <p:nvSpPr>
          <p:cNvPr id="118917" name="Text Box 214"/>
          <p:cNvSpPr txBox="1">
            <a:spLocks noChangeArrowheads="1"/>
          </p:cNvSpPr>
          <p:nvPr/>
        </p:nvSpPr>
        <p:spPr bwMode="auto">
          <a:xfrm>
            <a:off x="4086225" y="6967538"/>
            <a:ext cx="544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900"/>
              <a:t>*</a:t>
            </a:r>
            <a:endParaRPr lang="en-US" sz="1600"/>
          </a:p>
        </p:txBody>
      </p:sp>
      <p:sp>
        <p:nvSpPr>
          <p:cNvPr id="118918" name="Text Box 215"/>
          <p:cNvSpPr txBox="1">
            <a:spLocks noChangeArrowheads="1"/>
          </p:cNvSpPr>
          <p:nvPr/>
        </p:nvSpPr>
        <p:spPr bwMode="auto">
          <a:xfrm>
            <a:off x="4083050" y="7151688"/>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900"/>
              <a:t>*</a:t>
            </a:r>
            <a:endParaRPr lang="en-US" sz="1600"/>
          </a:p>
        </p:txBody>
      </p:sp>
      <p:sp>
        <p:nvSpPr>
          <p:cNvPr id="118919" name="Text Box 216"/>
          <p:cNvSpPr txBox="1">
            <a:spLocks noChangeArrowheads="1"/>
          </p:cNvSpPr>
          <p:nvPr/>
        </p:nvSpPr>
        <p:spPr bwMode="auto">
          <a:xfrm>
            <a:off x="4078288" y="5784850"/>
            <a:ext cx="547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900"/>
              <a:t>*</a:t>
            </a:r>
            <a:endParaRPr lang="en-US" sz="1600"/>
          </a:p>
        </p:txBody>
      </p:sp>
      <p:sp>
        <p:nvSpPr>
          <p:cNvPr id="118920" name="Text Box 217"/>
          <p:cNvSpPr txBox="1">
            <a:spLocks noChangeArrowheads="1"/>
          </p:cNvSpPr>
          <p:nvPr/>
        </p:nvSpPr>
        <p:spPr bwMode="auto">
          <a:xfrm>
            <a:off x="4073525" y="6032500"/>
            <a:ext cx="54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900"/>
              <a:t>*</a:t>
            </a:r>
            <a:endParaRPr lang="en-US" sz="1600"/>
          </a:p>
        </p:txBody>
      </p:sp>
      <p:sp>
        <p:nvSpPr>
          <p:cNvPr id="118921" name="Text Box 218"/>
          <p:cNvSpPr txBox="1">
            <a:spLocks noChangeArrowheads="1"/>
          </p:cNvSpPr>
          <p:nvPr/>
        </p:nvSpPr>
        <p:spPr bwMode="auto">
          <a:xfrm>
            <a:off x="5321300" y="4149725"/>
            <a:ext cx="5238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481" tIns="28741" rIns="57481" bIns="28741">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A</a:t>
            </a:r>
          </a:p>
        </p:txBody>
      </p:sp>
      <p:sp>
        <p:nvSpPr>
          <p:cNvPr id="118922" name="Text Box 219"/>
          <p:cNvSpPr txBox="1">
            <a:spLocks noChangeArrowheads="1"/>
          </p:cNvSpPr>
          <p:nvPr/>
        </p:nvSpPr>
        <p:spPr bwMode="auto">
          <a:xfrm>
            <a:off x="5321300" y="4335463"/>
            <a:ext cx="5238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481" tIns="28741" rIns="57481" bIns="28741">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O</a:t>
            </a:r>
          </a:p>
        </p:txBody>
      </p:sp>
      <p:sp>
        <p:nvSpPr>
          <p:cNvPr id="118923" name="Text Box 220"/>
          <p:cNvSpPr txBox="1">
            <a:spLocks noChangeArrowheads="1"/>
          </p:cNvSpPr>
          <p:nvPr/>
        </p:nvSpPr>
        <p:spPr bwMode="auto">
          <a:xfrm>
            <a:off x="5335588" y="4521200"/>
            <a:ext cx="5222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481" tIns="28741" rIns="57481" bIns="28741">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J</a:t>
            </a:r>
          </a:p>
        </p:txBody>
      </p:sp>
      <p:sp>
        <p:nvSpPr>
          <p:cNvPr id="118924" name="Line 221"/>
          <p:cNvSpPr>
            <a:spLocks noChangeShapeType="1"/>
          </p:cNvSpPr>
          <p:nvPr/>
        </p:nvSpPr>
        <p:spPr bwMode="auto">
          <a:xfrm>
            <a:off x="5464175" y="44196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4053" tIns="32027" rIns="64053" bIns="32027">
            <a:spAutoFit/>
          </a:bodyPr>
          <a:lstStyle/>
          <a:p>
            <a:endParaRPr lang="en-US"/>
          </a:p>
        </p:txBody>
      </p:sp>
      <p:sp>
        <p:nvSpPr>
          <p:cNvPr id="118925" name="Line 222"/>
          <p:cNvSpPr>
            <a:spLocks noChangeShapeType="1"/>
          </p:cNvSpPr>
          <p:nvPr/>
        </p:nvSpPr>
        <p:spPr bwMode="auto">
          <a:xfrm>
            <a:off x="5464175" y="4611688"/>
            <a:ext cx="8905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4053" tIns="32027" rIns="64053" bIns="32027">
            <a:spAutoFit/>
          </a:bodyPr>
          <a:lstStyle/>
          <a:p>
            <a:endParaRPr lang="en-US"/>
          </a:p>
        </p:txBody>
      </p:sp>
      <p:sp>
        <p:nvSpPr>
          <p:cNvPr id="118926" name="Line 223"/>
          <p:cNvSpPr>
            <a:spLocks noChangeShapeType="1"/>
          </p:cNvSpPr>
          <p:nvPr/>
        </p:nvSpPr>
        <p:spPr bwMode="auto">
          <a:xfrm>
            <a:off x="5459413" y="47879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4053" tIns="32027" rIns="64053" bIns="32027">
            <a:spAutoFit/>
          </a:bodyPr>
          <a:lstStyle/>
          <a:p>
            <a:endParaRPr lang="en-US"/>
          </a:p>
        </p:txBody>
      </p:sp>
      <p:sp>
        <p:nvSpPr>
          <p:cNvPr id="118927" name="Text Box 224"/>
          <p:cNvSpPr txBox="1">
            <a:spLocks noChangeArrowheads="1"/>
          </p:cNvSpPr>
          <p:nvPr/>
        </p:nvSpPr>
        <p:spPr bwMode="auto">
          <a:xfrm>
            <a:off x="5337175" y="7016750"/>
            <a:ext cx="523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22" tIns="32362" rIns="64722" bIns="32362">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E</a:t>
            </a:r>
          </a:p>
        </p:txBody>
      </p:sp>
      <p:sp>
        <p:nvSpPr>
          <p:cNvPr id="118928" name="Text Box 225"/>
          <p:cNvSpPr txBox="1">
            <a:spLocks noChangeArrowheads="1"/>
          </p:cNvSpPr>
          <p:nvPr/>
        </p:nvSpPr>
        <p:spPr bwMode="auto">
          <a:xfrm>
            <a:off x="5334000" y="7223125"/>
            <a:ext cx="522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722" tIns="32362" rIns="64722" bIns="32362">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D</a:t>
            </a:r>
          </a:p>
        </p:txBody>
      </p:sp>
      <p:sp>
        <p:nvSpPr>
          <p:cNvPr id="118929" name="Line 226"/>
          <p:cNvSpPr>
            <a:spLocks noChangeShapeType="1"/>
          </p:cNvSpPr>
          <p:nvPr/>
        </p:nvSpPr>
        <p:spPr bwMode="auto">
          <a:xfrm>
            <a:off x="5478463" y="72898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2122" tIns="36062" rIns="72122" bIns="36062">
            <a:spAutoFit/>
          </a:bodyPr>
          <a:lstStyle/>
          <a:p>
            <a:endParaRPr lang="en-US"/>
          </a:p>
        </p:txBody>
      </p:sp>
      <p:sp>
        <p:nvSpPr>
          <p:cNvPr id="118930" name="Line 227"/>
          <p:cNvSpPr>
            <a:spLocks noChangeShapeType="1"/>
          </p:cNvSpPr>
          <p:nvPr/>
        </p:nvSpPr>
        <p:spPr bwMode="auto">
          <a:xfrm>
            <a:off x="5480050" y="749141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2122" tIns="36062" rIns="72122" bIns="36062">
            <a:spAutoFit/>
          </a:bodyPr>
          <a:lstStyle/>
          <a:p>
            <a:endParaRPr lang="en-US"/>
          </a:p>
        </p:txBody>
      </p:sp>
      <p:sp>
        <p:nvSpPr>
          <p:cNvPr id="118931" name="Text Box 228"/>
          <p:cNvSpPr txBox="1">
            <a:spLocks noChangeArrowheads="1"/>
          </p:cNvSpPr>
          <p:nvPr/>
        </p:nvSpPr>
        <p:spPr bwMode="auto">
          <a:xfrm>
            <a:off x="5321300" y="7613650"/>
            <a:ext cx="5222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94" tIns="30497" rIns="60994" bIns="30497">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H</a:t>
            </a:r>
          </a:p>
        </p:txBody>
      </p:sp>
      <p:sp>
        <p:nvSpPr>
          <p:cNvPr id="118932" name="Text Box 229"/>
          <p:cNvSpPr txBox="1">
            <a:spLocks noChangeArrowheads="1"/>
          </p:cNvSpPr>
          <p:nvPr/>
        </p:nvSpPr>
        <p:spPr bwMode="auto">
          <a:xfrm>
            <a:off x="5327650" y="7805738"/>
            <a:ext cx="5238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94" tIns="30497" rIns="60994" bIns="30497">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Z</a:t>
            </a:r>
          </a:p>
        </p:txBody>
      </p:sp>
      <p:sp>
        <p:nvSpPr>
          <p:cNvPr id="118933" name="Text Box 230"/>
          <p:cNvSpPr txBox="1">
            <a:spLocks noChangeArrowheads="1"/>
          </p:cNvSpPr>
          <p:nvPr/>
        </p:nvSpPr>
        <p:spPr bwMode="auto">
          <a:xfrm>
            <a:off x="5327650" y="7988300"/>
            <a:ext cx="5238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94" tIns="30497" rIns="60994" bIns="30497">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M</a:t>
            </a:r>
          </a:p>
        </p:txBody>
      </p:sp>
      <p:sp>
        <p:nvSpPr>
          <p:cNvPr id="118934" name="Line 231"/>
          <p:cNvSpPr>
            <a:spLocks noChangeShapeType="1"/>
          </p:cNvSpPr>
          <p:nvPr/>
        </p:nvSpPr>
        <p:spPr bwMode="auto">
          <a:xfrm>
            <a:off x="5454650" y="7861300"/>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7968" tIns="33984" rIns="67968" bIns="33984">
            <a:spAutoFit/>
          </a:bodyPr>
          <a:lstStyle/>
          <a:p>
            <a:endParaRPr lang="en-US"/>
          </a:p>
        </p:txBody>
      </p:sp>
      <p:sp>
        <p:nvSpPr>
          <p:cNvPr id="118935" name="Line 232"/>
          <p:cNvSpPr>
            <a:spLocks noChangeShapeType="1"/>
          </p:cNvSpPr>
          <p:nvPr/>
        </p:nvSpPr>
        <p:spPr bwMode="auto">
          <a:xfrm>
            <a:off x="5456238" y="8059738"/>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7968" tIns="33984" rIns="67968" bIns="33984">
            <a:spAutoFit/>
          </a:bodyPr>
          <a:lstStyle/>
          <a:p>
            <a:endParaRPr lang="en-US"/>
          </a:p>
        </p:txBody>
      </p:sp>
      <p:sp>
        <p:nvSpPr>
          <p:cNvPr id="118936" name="Line 233"/>
          <p:cNvSpPr>
            <a:spLocks noChangeShapeType="1"/>
          </p:cNvSpPr>
          <p:nvPr/>
        </p:nvSpPr>
        <p:spPr bwMode="auto">
          <a:xfrm>
            <a:off x="5451475" y="8240713"/>
            <a:ext cx="887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7968" tIns="33984" rIns="67968" bIns="33984">
            <a:spAutoFit/>
          </a:bodyPr>
          <a:lstStyle/>
          <a:p>
            <a:endParaRPr lang="en-US"/>
          </a:p>
        </p:txBody>
      </p:sp>
      <p:sp>
        <p:nvSpPr>
          <p:cNvPr id="118937" name="Text Box 234"/>
          <p:cNvSpPr txBox="1">
            <a:spLocks noChangeArrowheads="1"/>
          </p:cNvSpPr>
          <p:nvPr/>
        </p:nvSpPr>
        <p:spPr bwMode="auto">
          <a:xfrm>
            <a:off x="5335588" y="5065713"/>
            <a:ext cx="5222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50" tIns="25526" rIns="51050" bIns="2552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J</a:t>
            </a:r>
          </a:p>
        </p:txBody>
      </p:sp>
      <p:sp>
        <p:nvSpPr>
          <p:cNvPr id="118938" name="Text Box 235"/>
          <p:cNvSpPr txBox="1">
            <a:spLocks noChangeArrowheads="1"/>
          </p:cNvSpPr>
          <p:nvPr/>
        </p:nvSpPr>
        <p:spPr bwMode="auto">
          <a:xfrm>
            <a:off x="5322888" y="5237163"/>
            <a:ext cx="5222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50" tIns="25526" rIns="51050" bIns="2552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M</a:t>
            </a:r>
          </a:p>
        </p:txBody>
      </p:sp>
      <p:sp>
        <p:nvSpPr>
          <p:cNvPr id="118939" name="Text Box 236"/>
          <p:cNvSpPr txBox="1">
            <a:spLocks noChangeArrowheads="1"/>
          </p:cNvSpPr>
          <p:nvPr/>
        </p:nvSpPr>
        <p:spPr bwMode="auto">
          <a:xfrm>
            <a:off x="5319713" y="5437188"/>
            <a:ext cx="5207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50" tIns="25526" rIns="51050" bIns="2552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A</a:t>
            </a:r>
          </a:p>
        </p:txBody>
      </p:sp>
      <p:sp>
        <p:nvSpPr>
          <p:cNvPr id="118940" name="Text Box 237"/>
          <p:cNvSpPr txBox="1">
            <a:spLocks noChangeArrowheads="1"/>
          </p:cNvSpPr>
          <p:nvPr/>
        </p:nvSpPr>
        <p:spPr bwMode="auto">
          <a:xfrm>
            <a:off x="5368925" y="4856163"/>
            <a:ext cx="5222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050" tIns="25526" rIns="51050" bIns="2552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I</a:t>
            </a:r>
          </a:p>
        </p:txBody>
      </p:sp>
      <p:sp>
        <p:nvSpPr>
          <p:cNvPr id="118941" name="Line 238"/>
          <p:cNvSpPr>
            <a:spLocks noChangeShapeType="1"/>
          </p:cNvSpPr>
          <p:nvPr/>
        </p:nvSpPr>
        <p:spPr bwMode="auto">
          <a:xfrm>
            <a:off x="5470525" y="5129213"/>
            <a:ext cx="885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118942" name="Line 239"/>
          <p:cNvSpPr>
            <a:spLocks noChangeShapeType="1"/>
          </p:cNvSpPr>
          <p:nvPr/>
        </p:nvSpPr>
        <p:spPr bwMode="auto">
          <a:xfrm>
            <a:off x="5467350" y="5334000"/>
            <a:ext cx="887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118943" name="Line 240"/>
          <p:cNvSpPr>
            <a:spLocks noChangeShapeType="1"/>
          </p:cNvSpPr>
          <p:nvPr/>
        </p:nvSpPr>
        <p:spPr bwMode="auto">
          <a:xfrm>
            <a:off x="5464175" y="5507038"/>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118944" name="Line 241"/>
          <p:cNvSpPr>
            <a:spLocks noChangeShapeType="1"/>
          </p:cNvSpPr>
          <p:nvPr/>
        </p:nvSpPr>
        <p:spPr bwMode="auto">
          <a:xfrm>
            <a:off x="5473700" y="5707063"/>
            <a:ext cx="887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6887" tIns="28444" rIns="56887" bIns="28444">
            <a:spAutoFit/>
          </a:bodyPr>
          <a:lstStyle/>
          <a:p>
            <a:endParaRPr lang="en-US"/>
          </a:p>
        </p:txBody>
      </p:sp>
      <p:sp>
        <p:nvSpPr>
          <p:cNvPr id="118945" name="Text Box 242"/>
          <p:cNvSpPr txBox="1">
            <a:spLocks noChangeArrowheads="1"/>
          </p:cNvSpPr>
          <p:nvPr/>
        </p:nvSpPr>
        <p:spPr bwMode="auto">
          <a:xfrm>
            <a:off x="5351463" y="5821363"/>
            <a:ext cx="520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110" tIns="24056" rIns="48110" bIns="2405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J</a:t>
            </a:r>
          </a:p>
        </p:txBody>
      </p:sp>
      <p:sp>
        <p:nvSpPr>
          <p:cNvPr id="118946" name="Text Box 243"/>
          <p:cNvSpPr txBox="1">
            <a:spLocks noChangeArrowheads="1"/>
          </p:cNvSpPr>
          <p:nvPr/>
        </p:nvSpPr>
        <p:spPr bwMode="auto">
          <a:xfrm>
            <a:off x="5330825" y="6229350"/>
            <a:ext cx="5222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110" tIns="24056" rIns="48110" bIns="2405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H</a:t>
            </a:r>
          </a:p>
        </p:txBody>
      </p:sp>
      <p:sp>
        <p:nvSpPr>
          <p:cNvPr id="118947" name="Text Box 244"/>
          <p:cNvSpPr txBox="1">
            <a:spLocks noChangeArrowheads="1"/>
          </p:cNvSpPr>
          <p:nvPr/>
        </p:nvSpPr>
        <p:spPr bwMode="auto">
          <a:xfrm>
            <a:off x="5332413" y="6443663"/>
            <a:ext cx="520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110" tIns="24056" rIns="48110" bIns="2405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N</a:t>
            </a:r>
          </a:p>
        </p:txBody>
      </p:sp>
      <p:sp>
        <p:nvSpPr>
          <p:cNvPr id="118948" name="Line 245"/>
          <p:cNvSpPr>
            <a:spLocks noChangeShapeType="1"/>
          </p:cNvSpPr>
          <p:nvPr/>
        </p:nvSpPr>
        <p:spPr bwMode="auto">
          <a:xfrm>
            <a:off x="5478463" y="6078538"/>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118949" name="Line 246"/>
          <p:cNvSpPr>
            <a:spLocks noChangeShapeType="1"/>
          </p:cNvSpPr>
          <p:nvPr/>
        </p:nvSpPr>
        <p:spPr bwMode="auto">
          <a:xfrm>
            <a:off x="5480050" y="649446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118950" name="Line 247"/>
          <p:cNvSpPr>
            <a:spLocks noChangeShapeType="1"/>
          </p:cNvSpPr>
          <p:nvPr/>
        </p:nvSpPr>
        <p:spPr bwMode="auto">
          <a:xfrm>
            <a:off x="5491163" y="6692900"/>
            <a:ext cx="8874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118951" name="Line 248"/>
          <p:cNvSpPr>
            <a:spLocks noChangeShapeType="1"/>
          </p:cNvSpPr>
          <p:nvPr/>
        </p:nvSpPr>
        <p:spPr bwMode="auto">
          <a:xfrm>
            <a:off x="5475288" y="690086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118952" name="Text Box 249"/>
          <p:cNvSpPr txBox="1">
            <a:spLocks noChangeArrowheads="1"/>
          </p:cNvSpPr>
          <p:nvPr/>
        </p:nvSpPr>
        <p:spPr bwMode="auto">
          <a:xfrm>
            <a:off x="5348288" y="6656388"/>
            <a:ext cx="520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110" tIns="24056" rIns="48110" bIns="2405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S</a:t>
            </a:r>
          </a:p>
        </p:txBody>
      </p:sp>
      <p:sp>
        <p:nvSpPr>
          <p:cNvPr id="118953" name="Text Box 250"/>
          <p:cNvSpPr txBox="1">
            <a:spLocks noChangeArrowheads="1"/>
          </p:cNvSpPr>
          <p:nvPr/>
        </p:nvSpPr>
        <p:spPr bwMode="auto">
          <a:xfrm>
            <a:off x="5345113" y="6007100"/>
            <a:ext cx="5222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110" tIns="24056" rIns="48110" bIns="2405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100" b="1" baseline="-25000">
                <a:latin typeface="Helvetica" charset="0"/>
              </a:rPr>
              <a:t>L</a:t>
            </a:r>
          </a:p>
        </p:txBody>
      </p:sp>
      <p:sp>
        <p:nvSpPr>
          <p:cNvPr id="118954" name="Line 251"/>
          <p:cNvSpPr>
            <a:spLocks noChangeShapeType="1"/>
          </p:cNvSpPr>
          <p:nvPr/>
        </p:nvSpPr>
        <p:spPr bwMode="auto">
          <a:xfrm>
            <a:off x="5480050" y="6272213"/>
            <a:ext cx="88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53610" tIns="26806" rIns="53610" bIns="26806">
            <a:spAutoFit/>
          </a:bodyPr>
          <a:lstStyle/>
          <a:p>
            <a:endParaRPr lang="en-US"/>
          </a:p>
        </p:txBody>
      </p:sp>
      <p:sp>
        <p:nvSpPr>
          <p:cNvPr id="118955" name="Text Box 252"/>
          <p:cNvSpPr txBox="1">
            <a:spLocks noChangeArrowheads="1"/>
          </p:cNvSpPr>
          <p:nvPr/>
        </p:nvSpPr>
        <p:spPr bwMode="auto">
          <a:xfrm>
            <a:off x="519113" y="115888"/>
            <a:ext cx="1009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400">
              <a:latin typeface="Century Gothic" charset="0"/>
            </a:endParaRPr>
          </a:p>
        </p:txBody>
      </p:sp>
      <p:sp>
        <p:nvSpPr>
          <p:cNvPr id="118956" name="Text Box 253"/>
          <p:cNvSpPr txBox="1">
            <a:spLocks noChangeArrowheads="1"/>
          </p:cNvSpPr>
          <p:nvPr/>
        </p:nvSpPr>
        <p:spPr bwMode="auto">
          <a:xfrm>
            <a:off x="946150" y="5859463"/>
            <a:ext cx="8397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400">
              <a:latin typeface="Century Gothic" charset="0"/>
            </a:endParaRPr>
          </a:p>
        </p:txBody>
      </p:sp>
      <p:sp>
        <p:nvSpPr>
          <p:cNvPr id="118957" name="Text Box 254"/>
          <p:cNvSpPr txBox="1">
            <a:spLocks noChangeArrowheads="1"/>
          </p:cNvSpPr>
          <p:nvPr/>
        </p:nvSpPr>
        <p:spPr bwMode="auto">
          <a:xfrm>
            <a:off x="3481388" y="6018213"/>
            <a:ext cx="7397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600" b="1">
                <a:latin typeface="Times New Roman" charset="0"/>
              </a:rPr>
              <a:t>Los profetas  escribieron     en  un     período de      cuatrocient           os        años         después          de </a:t>
            </a:r>
            <a:r>
              <a:rPr lang="ja-JP" altLang="en-US" sz="600" b="1">
                <a:latin typeface="Times New Roman" charset="0"/>
              </a:rPr>
              <a:t>“</a:t>
            </a:r>
            <a:r>
              <a:rPr lang="en-US" altLang="ja-JP" sz="600" b="1">
                <a:latin typeface="Times New Roman" charset="0"/>
              </a:rPr>
              <a:t>la           división</a:t>
            </a:r>
            <a:r>
              <a:rPr lang="ja-JP" altLang="en-US" sz="600" b="1">
                <a:latin typeface="Times New Roman" charset="0"/>
              </a:rPr>
              <a:t>”</a:t>
            </a:r>
            <a:endParaRPr lang="en-US" sz="600" b="1">
              <a:latin typeface="Times New Roman" charset="0"/>
            </a:endParaRPr>
          </a:p>
        </p:txBody>
      </p:sp>
      <p:sp>
        <p:nvSpPr>
          <p:cNvPr id="118958" name="Text Box 255"/>
          <p:cNvSpPr txBox="1">
            <a:spLocks noChangeArrowheads="1"/>
          </p:cNvSpPr>
          <p:nvPr/>
        </p:nvSpPr>
        <p:spPr bwMode="auto">
          <a:xfrm>
            <a:off x="969963" y="5484813"/>
            <a:ext cx="10842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1000 a.C.</a:t>
            </a:r>
          </a:p>
        </p:txBody>
      </p:sp>
      <p:sp>
        <p:nvSpPr>
          <p:cNvPr id="118959" name="Text Box 256"/>
          <p:cNvSpPr txBox="1">
            <a:spLocks noChangeArrowheads="1"/>
          </p:cNvSpPr>
          <p:nvPr/>
        </p:nvSpPr>
        <p:spPr bwMode="auto">
          <a:xfrm>
            <a:off x="5499100" y="5099050"/>
            <a:ext cx="8604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solidFill>
                  <a:srgbClr val="000000"/>
                </a:solidFill>
                <a:latin typeface="Helvetica" charset="0"/>
              </a:rPr>
              <a:t>amás</a:t>
            </a:r>
          </a:p>
        </p:txBody>
      </p:sp>
      <p:sp>
        <p:nvSpPr>
          <p:cNvPr id="118960" name="Text Box 257"/>
          <p:cNvSpPr txBox="1">
            <a:spLocks noChangeArrowheads="1"/>
          </p:cNvSpPr>
          <p:nvPr/>
        </p:nvSpPr>
        <p:spPr bwMode="auto">
          <a:xfrm>
            <a:off x="963613" y="4719638"/>
            <a:ext cx="1085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1000 a.C.</a:t>
            </a:r>
          </a:p>
        </p:txBody>
      </p:sp>
      <p:sp>
        <p:nvSpPr>
          <p:cNvPr id="118961" name="Text Box 258"/>
          <p:cNvSpPr txBox="1">
            <a:spLocks noChangeArrowheads="1"/>
          </p:cNvSpPr>
          <p:nvPr/>
        </p:nvSpPr>
        <p:spPr bwMode="auto">
          <a:xfrm>
            <a:off x="976313" y="3805238"/>
            <a:ext cx="10842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1500 a.C.</a:t>
            </a:r>
          </a:p>
        </p:txBody>
      </p:sp>
      <p:sp>
        <p:nvSpPr>
          <p:cNvPr id="118962" name="Text Box 259"/>
          <p:cNvSpPr txBox="1">
            <a:spLocks noChangeArrowheads="1"/>
          </p:cNvSpPr>
          <p:nvPr/>
        </p:nvSpPr>
        <p:spPr bwMode="auto">
          <a:xfrm>
            <a:off x="969963" y="2747963"/>
            <a:ext cx="10842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1500 a.C.</a:t>
            </a:r>
          </a:p>
        </p:txBody>
      </p:sp>
      <p:sp>
        <p:nvSpPr>
          <p:cNvPr id="118963" name="Text Box 260"/>
          <p:cNvSpPr txBox="1">
            <a:spLocks noChangeArrowheads="1"/>
          </p:cNvSpPr>
          <p:nvPr/>
        </p:nvSpPr>
        <p:spPr bwMode="auto">
          <a:xfrm>
            <a:off x="958850" y="1604963"/>
            <a:ext cx="108426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2000 a.C.</a:t>
            </a:r>
          </a:p>
        </p:txBody>
      </p:sp>
      <p:sp>
        <p:nvSpPr>
          <p:cNvPr id="118964" name="Text Box 262"/>
          <p:cNvSpPr txBox="1">
            <a:spLocks noChangeArrowheads="1"/>
          </p:cNvSpPr>
          <p:nvPr/>
        </p:nvSpPr>
        <p:spPr bwMode="auto">
          <a:xfrm>
            <a:off x="981075" y="6672263"/>
            <a:ext cx="10858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500 a.C.</a:t>
            </a:r>
          </a:p>
        </p:txBody>
      </p:sp>
      <p:sp>
        <p:nvSpPr>
          <p:cNvPr id="118965" name="Text Box 263"/>
          <p:cNvSpPr txBox="1">
            <a:spLocks noChangeArrowheads="1"/>
          </p:cNvSpPr>
          <p:nvPr/>
        </p:nvSpPr>
        <p:spPr bwMode="auto">
          <a:xfrm>
            <a:off x="963613" y="7507288"/>
            <a:ext cx="8223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500 a.C.</a:t>
            </a:r>
          </a:p>
        </p:txBody>
      </p:sp>
      <p:sp>
        <p:nvSpPr>
          <p:cNvPr id="118966" name="Rectangle 264"/>
          <p:cNvSpPr>
            <a:spLocks noChangeArrowheads="1"/>
          </p:cNvSpPr>
          <p:nvPr/>
        </p:nvSpPr>
        <p:spPr bwMode="auto">
          <a:xfrm>
            <a:off x="908050" y="465138"/>
            <a:ext cx="5087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6526" tIns="37592" rIns="76526" bIns="37592">
            <a:spAutoFit/>
          </a:bodyPr>
          <a:lstStyle/>
          <a:p>
            <a:pPr algn="ctr" defTabSz="773113">
              <a:lnSpc>
                <a:spcPct val="90000"/>
              </a:lnSpc>
            </a:pPr>
            <a:r>
              <a:rPr lang="en-US" sz="1900" b="1" i="1"/>
              <a:t>Determinar los libros:                       Ordenando el Antiguo Testamento                            </a:t>
            </a:r>
            <a:endParaRPr lang="en-US" sz="1000">
              <a:latin typeface="Comic Sans MS" charset="0"/>
            </a:endParaRPr>
          </a:p>
        </p:txBody>
      </p:sp>
      <p:sp>
        <p:nvSpPr>
          <p:cNvPr id="118967" name="Text Box 265"/>
          <p:cNvSpPr txBox="1">
            <a:spLocks noChangeArrowheads="1"/>
          </p:cNvSpPr>
          <p:nvPr/>
        </p:nvSpPr>
        <p:spPr bwMode="auto">
          <a:xfrm>
            <a:off x="4133850" y="1758950"/>
            <a:ext cx="8128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 b="1" i="1"/>
              <a:t>Todos los demás </a:t>
            </a:r>
            <a:r>
              <a:rPr lang="ja-JP" altLang="en-US" sz="400" b="1" i="1"/>
              <a:t>“</a:t>
            </a:r>
            <a:r>
              <a:rPr lang="en-US" altLang="ja-JP" sz="400" b="1" i="1"/>
              <a:t>escritos</a:t>
            </a:r>
            <a:r>
              <a:rPr lang="ja-JP" altLang="en-US" sz="400" b="1" i="1"/>
              <a:t>”</a:t>
            </a:r>
            <a:r>
              <a:rPr lang="en-US" altLang="ja-JP" sz="400" b="1" i="1"/>
              <a:t> son del período de la </a:t>
            </a:r>
            <a:r>
              <a:rPr lang="ja-JP" altLang="en-US" sz="400" b="1" i="1"/>
              <a:t>“</a:t>
            </a:r>
            <a:r>
              <a:rPr lang="en-US" altLang="ja-JP" sz="400" b="1" i="1"/>
              <a:t>realeza</a:t>
            </a:r>
            <a:r>
              <a:rPr lang="ja-JP" altLang="en-US" sz="400" b="1" i="1"/>
              <a:t>”</a:t>
            </a:r>
            <a:endParaRPr lang="en-US" altLang="ja-JP" sz="400" b="1" i="1"/>
          </a:p>
          <a:p>
            <a:pPr algn="ctr">
              <a:spcBef>
                <a:spcPct val="50000"/>
              </a:spcBef>
            </a:pPr>
            <a:endParaRPr lang="en-US" sz="400">
              <a:latin typeface="Century Gothic" charset="0"/>
            </a:endParaRPr>
          </a:p>
        </p:txBody>
      </p:sp>
      <p:sp>
        <p:nvSpPr>
          <p:cNvPr id="118968" name="Text Box 266"/>
          <p:cNvSpPr txBox="1">
            <a:spLocks noChangeArrowheads="1"/>
          </p:cNvSpPr>
          <p:nvPr/>
        </p:nvSpPr>
        <p:spPr bwMode="auto">
          <a:xfrm>
            <a:off x="962025" y="1176338"/>
            <a:ext cx="10969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Todo el tiempo anterior                        al 2000 a.C.</a:t>
            </a:r>
          </a:p>
        </p:txBody>
      </p:sp>
      <p:sp>
        <p:nvSpPr>
          <p:cNvPr id="118969" name="Text Box 267"/>
          <p:cNvSpPr txBox="1">
            <a:spLocks noChangeArrowheads="1"/>
          </p:cNvSpPr>
          <p:nvPr/>
        </p:nvSpPr>
        <p:spPr bwMode="auto">
          <a:xfrm>
            <a:off x="954088" y="2201863"/>
            <a:ext cx="10874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2000 a.C.</a:t>
            </a:r>
          </a:p>
        </p:txBody>
      </p:sp>
      <p:sp>
        <p:nvSpPr>
          <p:cNvPr id="118970" name="Text Box 268"/>
          <p:cNvSpPr txBox="1">
            <a:spLocks noChangeArrowheads="1"/>
          </p:cNvSpPr>
          <p:nvPr/>
        </p:nvSpPr>
        <p:spPr bwMode="auto">
          <a:xfrm>
            <a:off x="969963" y="8040688"/>
            <a:ext cx="10842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400" b="1" i="1"/>
              <a:t>Tiempo aproximado marco:     Primer siglo A.D.</a:t>
            </a:r>
          </a:p>
        </p:txBody>
      </p:sp>
      <p:grpSp>
        <p:nvGrpSpPr>
          <p:cNvPr id="118971" name="Group 269"/>
          <p:cNvGrpSpPr>
            <a:grpSpLocks/>
          </p:cNvGrpSpPr>
          <p:nvPr/>
        </p:nvGrpSpPr>
        <p:grpSpPr bwMode="auto">
          <a:xfrm>
            <a:off x="5346700" y="3627438"/>
            <a:ext cx="1316038" cy="657225"/>
            <a:chOff x="3624" y="2336"/>
            <a:chExt cx="1010" cy="427"/>
          </a:xfrm>
        </p:grpSpPr>
        <p:sp>
          <p:nvSpPr>
            <p:cNvPr id="119083" name="Text Box 270"/>
            <p:cNvSpPr txBox="1">
              <a:spLocks noChangeArrowheads="1"/>
            </p:cNvSpPr>
            <p:nvPr/>
          </p:nvSpPr>
          <p:spPr bwMode="auto">
            <a:xfrm>
              <a:off x="3624" y="2340"/>
              <a:ext cx="101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Bef>
                  <a:spcPct val="50000"/>
                </a:spcBef>
              </a:pPr>
              <a:r>
                <a:rPr lang="en-US" sz="1300" b="1"/>
                <a:t>¡Esclarecer los profetas!</a:t>
              </a:r>
              <a:endParaRPr lang="en-US" sz="400" b="1"/>
            </a:p>
          </p:txBody>
        </p:sp>
        <p:sp>
          <p:nvSpPr>
            <p:cNvPr id="119084" name="AutoShape 271"/>
            <p:cNvSpPr>
              <a:spLocks noChangeArrowheads="1"/>
            </p:cNvSpPr>
            <p:nvPr/>
          </p:nvSpPr>
          <p:spPr bwMode="auto">
            <a:xfrm>
              <a:off x="3645" y="2336"/>
              <a:ext cx="964" cy="427"/>
            </a:xfrm>
            <a:prstGeom prst="downArrowCallout">
              <a:avLst>
                <a:gd name="adj1" fmla="val 56440"/>
                <a:gd name="adj2" fmla="val 56440"/>
                <a:gd name="adj3" fmla="val 16667"/>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2056" tIns="41028" rIns="82056" bIns="41028">
              <a:spAutoFit/>
            </a:bodyPr>
            <a:lstStyle/>
            <a:p>
              <a:endParaRPr lang="en-US"/>
            </a:p>
          </p:txBody>
        </p:sp>
      </p:grpSp>
      <p:sp>
        <p:nvSpPr>
          <p:cNvPr id="118972" name="Rectangle 272"/>
          <p:cNvSpPr>
            <a:spLocks noChangeArrowheads="1"/>
          </p:cNvSpPr>
          <p:nvPr/>
        </p:nvSpPr>
        <p:spPr bwMode="auto">
          <a:xfrm>
            <a:off x="3919538" y="2170113"/>
            <a:ext cx="125412" cy="36703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8973" name="AutoShape 273"/>
          <p:cNvSpPr>
            <a:spLocks noChangeArrowheads="1"/>
          </p:cNvSpPr>
          <p:nvPr/>
        </p:nvSpPr>
        <p:spPr bwMode="auto">
          <a:xfrm rot="-2282698">
            <a:off x="3946525" y="5735638"/>
            <a:ext cx="266700" cy="493712"/>
          </a:xfrm>
          <a:prstGeom prst="downArrow">
            <a:avLst>
              <a:gd name="adj1" fmla="val 50000"/>
              <a:gd name="adj2" fmla="val 46280"/>
            </a:avLst>
          </a:prstGeom>
          <a:solidFill>
            <a:schemeClr val="tx1"/>
          </a:solidFill>
          <a:ln w="9525">
            <a:solidFill>
              <a:schemeClr val="tx1"/>
            </a:solidFill>
            <a:miter lim="800000"/>
            <a:headEnd/>
            <a:tailEnd/>
          </a:ln>
        </p:spPr>
        <p:txBody>
          <a:bodyPr wrap="none" anchor="ctr"/>
          <a:lstStyle/>
          <a:p>
            <a:endParaRPr lang="en-US"/>
          </a:p>
        </p:txBody>
      </p:sp>
      <p:sp>
        <p:nvSpPr>
          <p:cNvPr id="118974" name="AutoShape 274"/>
          <p:cNvSpPr>
            <a:spLocks noChangeArrowheads="1"/>
          </p:cNvSpPr>
          <p:nvPr/>
        </p:nvSpPr>
        <p:spPr bwMode="auto">
          <a:xfrm>
            <a:off x="3567113" y="5619750"/>
            <a:ext cx="468312" cy="279400"/>
          </a:xfrm>
          <a:prstGeom prst="leftArrow">
            <a:avLst>
              <a:gd name="adj1" fmla="val 50000"/>
              <a:gd name="adj2" fmla="val 41903"/>
            </a:avLst>
          </a:prstGeom>
          <a:solidFill>
            <a:schemeClr val="tx1"/>
          </a:solidFill>
          <a:ln w="9525">
            <a:solidFill>
              <a:schemeClr val="tx1"/>
            </a:solidFill>
            <a:miter lim="800000"/>
            <a:headEnd/>
            <a:tailEnd/>
          </a:ln>
        </p:spPr>
        <p:txBody>
          <a:bodyPr wrap="none" anchor="ctr"/>
          <a:lstStyle/>
          <a:p>
            <a:endParaRPr lang="en-US"/>
          </a:p>
        </p:txBody>
      </p:sp>
      <p:grpSp>
        <p:nvGrpSpPr>
          <p:cNvPr id="118975" name="Group 275"/>
          <p:cNvGrpSpPr>
            <a:grpSpLocks/>
          </p:cNvGrpSpPr>
          <p:nvPr/>
        </p:nvGrpSpPr>
        <p:grpSpPr bwMode="auto">
          <a:xfrm>
            <a:off x="65088" y="8788400"/>
            <a:ext cx="6789737" cy="219075"/>
            <a:chOff x="192" y="6021"/>
            <a:chExt cx="3888" cy="147"/>
          </a:xfrm>
        </p:grpSpPr>
        <p:sp>
          <p:nvSpPr>
            <p:cNvPr id="119081" name="Text Box 276"/>
            <p:cNvSpPr txBox="1">
              <a:spLocks noChangeArrowheads="1"/>
            </p:cNvSpPr>
            <p:nvPr/>
          </p:nvSpPr>
          <p:spPr bwMode="auto">
            <a:xfrm>
              <a:off x="192" y="6021"/>
              <a:ext cx="76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r>
                <a:rPr lang="en-US" sz="900" b="1"/>
                <a:t>©2008 TBBMI</a:t>
              </a:r>
            </a:p>
          </p:txBody>
        </p:sp>
        <p:sp>
          <p:nvSpPr>
            <p:cNvPr id="119082" name="Line 277"/>
            <p:cNvSpPr>
              <a:spLocks noChangeShapeType="1"/>
            </p:cNvSpPr>
            <p:nvPr/>
          </p:nvSpPr>
          <p:spPr bwMode="auto">
            <a:xfrm>
              <a:off x="240" y="6021"/>
              <a:ext cx="384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spAutoFit/>
            </a:bodyPr>
            <a:lstStyle/>
            <a:p>
              <a:endParaRPr lang="en-US"/>
            </a:p>
          </p:txBody>
        </p:sp>
      </p:grpSp>
      <p:sp>
        <p:nvSpPr>
          <p:cNvPr id="118976" name="Text Box 278"/>
          <p:cNvSpPr txBox="1">
            <a:spLocks noChangeArrowheads="1"/>
          </p:cNvSpPr>
          <p:nvPr/>
        </p:nvSpPr>
        <p:spPr bwMode="auto">
          <a:xfrm>
            <a:off x="1922463" y="88900"/>
            <a:ext cx="46307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r>
              <a:rPr lang="es-ES" sz="1800" b="1">
                <a:latin typeface="Times New Roman" charset="0"/>
              </a:rPr>
              <a:t>Ayuda para el estudio en seminarios</a:t>
            </a:r>
            <a:endParaRPr lang="en-US" sz="1800" b="1">
              <a:latin typeface="Times New Roman" charset="0"/>
            </a:endParaRPr>
          </a:p>
        </p:txBody>
      </p:sp>
      <p:sp>
        <p:nvSpPr>
          <p:cNvPr id="118977" name="Text Box 279"/>
          <p:cNvSpPr txBox="1">
            <a:spLocks noChangeArrowheads="1"/>
          </p:cNvSpPr>
          <p:nvPr/>
        </p:nvSpPr>
        <p:spPr bwMode="auto">
          <a:xfrm>
            <a:off x="5934075" y="12065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0" tIns="38666" rIns="77330"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500" b="1">
                <a:latin typeface="Comic Sans MS" charset="0"/>
              </a:rPr>
              <a:t>34</a:t>
            </a:r>
          </a:p>
        </p:txBody>
      </p:sp>
      <p:sp>
        <p:nvSpPr>
          <p:cNvPr id="118978" name="Text Box 280"/>
          <p:cNvSpPr txBox="1">
            <a:spLocks noChangeArrowheads="1"/>
          </p:cNvSpPr>
          <p:nvPr/>
        </p:nvSpPr>
        <p:spPr bwMode="auto">
          <a:xfrm>
            <a:off x="419100" y="8421688"/>
            <a:ext cx="5816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0" tIns="38666" rIns="77330"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i="1" u="sng">
                <a:latin typeface="Century Gothic" charset="0"/>
              </a:rPr>
              <a:t>La ayuda para el estudio #34 constituye una versión terminada.</a:t>
            </a:r>
          </a:p>
        </p:txBody>
      </p:sp>
      <p:sp>
        <p:nvSpPr>
          <p:cNvPr id="118979" name="Rectangle 281"/>
          <p:cNvSpPr>
            <a:spLocks noChangeArrowheads="1"/>
          </p:cNvSpPr>
          <p:nvPr/>
        </p:nvSpPr>
        <p:spPr bwMode="auto">
          <a:xfrm>
            <a:off x="166688" y="1816100"/>
            <a:ext cx="1651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p>
            <a:pPr defTabSz="820738"/>
            <a:endParaRPr lang="en-US" sz="2200"/>
          </a:p>
        </p:txBody>
      </p:sp>
      <p:sp>
        <p:nvSpPr>
          <p:cNvPr id="118980" name="Rectangle 282"/>
          <p:cNvSpPr>
            <a:spLocks noChangeArrowheads="1"/>
          </p:cNvSpPr>
          <p:nvPr/>
        </p:nvSpPr>
        <p:spPr bwMode="auto">
          <a:xfrm>
            <a:off x="2935288" y="2563813"/>
            <a:ext cx="542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Éxodo</a:t>
            </a:r>
            <a:endParaRPr lang="en-US" sz="1400"/>
          </a:p>
        </p:txBody>
      </p:sp>
      <p:sp>
        <p:nvSpPr>
          <p:cNvPr id="118981" name="Rectangle 283"/>
          <p:cNvSpPr>
            <a:spLocks noChangeArrowheads="1"/>
          </p:cNvSpPr>
          <p:nvPr/>
        </p:nvSpPr>
        <p:spPr bwMode="auto">
          <a:xfrm>
            <a:off x="2886075" y="2805113"/>
            <a:ext cx="6715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Levítico</a:t>
            </a:r>
            <a:endParaRPr lang="en-US" sz="1400"/>
          </a:p>
        </p:txBody>
      </p:sp>
      <p:sp>
        <p:nvSpPr>
          <p:cNvPr id="118982" name="Rectangle 284"/>
          <p:cNvSpPr>
            <a:spLocks noChangeArrowheads="1"/>
          </p:cNvSpPr>
          <p:nvPr/>
        </p:nvSpPr>
        <p:spPr bwMode="auto">
          <a:xfrm>
            <a:off x="2838450" y="3024188"/>
            <a:ext cx="7699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Números</a:t>
            </a:r>
            <a:endParaRPr lang="en-US" sz="1400"/>
          </a:p>
        </p:txBody>
      </p:sp>
      <p:sp>
        <p:nvSpPr>
          <p:cNvPr id="118983" name="Rectangle 285"/>
          <p:cNvSpPr>
            <a:spLocks noChangeArrowheads="1"/>
          </p:cNvSpPr>
          <p:nvPr/>
        </p:nvSpPr>
        <p:spPr bwMode="auto">
          <a:xfrm>
            <a:off x="2738438" y="1260475"/>
            <a:ext cx="6921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Génesis</a:t>
            </a:r>
            <a:endParaRPr lang="en-US" sz="1400"/>
          </a:p>
        </p:txBody>
      </p:sp>
      <p:sp>
        <p:nvSpPr>
          <p:cNvPr id="118984" name="Rectangle 286"/>
          <p:cNvSpPr>
            <a:spLocks noChangeArrowheads="1"/>
          </p:cNvSpPr>
          <p:nvPr/>
        </p:nvSpPr>
        <p:spPr bwMode="auto">
          <a:xfrm>
            <a:off x="2806700" y="3246438"/>
            <a:ext cx="5746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20738">
              <a:lnSpc>
                <a:spcPct val="70000"/>
              </a:lnSpc>
            </a:pPr>
            <a:r>
              <a:rPr lang="en-US" sz="1100" b="1">
                <a:solidFill>
                  <a:srgbClr val="000000"/>
                </a:solidFill>
              </a:rPr>
              <a:t>Deutero-</a:t>
            </a:r>
          </a:p>
          <a:p>
            <a:pPr algn="ctr" defTabSz="820738">
              <a:lnSpc>
                <a:spcPct val="70000"/>
              </a:lnSpc>
            </a:pPr>
            <a:r>
              <a:rPr lang="en-US" sz="1100" b="1">
                <a:solidFill>
                  <a:srgbClr val="000000"/>
                </a:solidFill>
              </a:rPr>
              <a:t>nomio</a:t>
            </a:r>
            <a:endParaRPr lang="en-US" sz="1100"/>
          </a:p>
        </p:txBody>
      </p:sp>
      <p:sp>
        <p:nvSpPr>
          <p:cNvPr id="118985" name="Rectangle 287"/>
          <p:cNvSpPr>
            <a:spLocks noChangeArrowheads="1"/>
          </p:cNvSpPr>
          <p:nvPr/>
        </p:nvSpPr>
        <p:spPr bwMode="auto">
          <a:xfrm>
            <a:off x="2959100" y="3711575"/>
            <a:ext cx="514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Josué</a:t>
            </a:r>
            <a:endParaRPr lang="en-US" sz="1400"/>
          </a:p>
        </p:txBody>
      </p:sp>
      <p:sp>
        <p:nvSpPr>
          <p:cNvPr id="118986" name="Rectangle 288"/>
          <p:cNvSpPr>
            <a:spLocks noChangeArrowheads="1"/>
          </p:cNvSpPr>
          <p:nvPr/>
        </p:nvSpPr>
        <p:spPr bwMode="auto">
          <a:xfrm>
            <a:off x="2892425" y="4421188"/>
            <a:ext cx="603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Jueces</a:t>
            </a:r>
            <a:endParaRPr lang="en-US" sz="1400"/>
          </a:p>
        </p:txBody>
      </p:sp>
      <p:sp>
        <p:nvSpPr>
          <p:cNvPr id="118987" name="Rectangle 289"/>
          <p:cNvSpPr>
            <a:spLocks noChangeArrowheads="1"/>
          </p:cNvSpPr>
          <p:nvPr/>
        </p:nvSpPr>
        <p:spPr bwMode="auto">
          <a:xfrm>
            <a:off x="3041650" y="4648200"/>
            <a:ext cx="2968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Rut</a:t>
            </a:r>
            <a:endParaRPr lang="en-US" sz="1400"/>
          </a:p>
        </p:txBody>
      </p:sp>
      <p:sp>
        <p:nvSpPr>
          <p:cNvPr id="118988" name="Rectangle 290"/>
          <p:cNvSpPr>
            <a:spLocks noChangeArrowheads="1"/>
          </p:cNvSpPr>
          <p:nvPr/>
        </p:nvSpPr>
        <p:spPr bwMode="auto">
          <a:xfrm>
            <a:off x="2735263" y="6183313"/>
            <a:ext cx="514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I Crón</a:t>
            </a:r>
          </a:p>
        </p:txBody>
      </p:sp>
      <p:sp>
        <p:nvSpPr>
          <p:cNvPr id="118989" name="Rectangle 291"/>
          <p:cNvSpPr>
            <a:spLocks noChangeArrowheads="1"/>
          </p:cNvSpPr>
          <p:nvPr/>
        </p:nvSpPr>
        <p:spPr bwMode="auto">
          <a:xfrm>
            <a:off x="2736850" y="6359525"/>
            <a:ext cx="5635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II Crón</a:t>
            </a:r>
          </a:p>
        </p:txBody>
      </p:sp>
      <p:sp>
        <p:nvSpPr>
          <p:cNvPr id="118990" name="Rectangle 292"/>
          <p:cNvSpPr>
            <a:spLocks noChangeArrowheads="1"/>
          </p:cNvSpPr>
          <p:nvPr/>
        </p:nvSpPr>
        <p:spPr bwMode="auto">
          <a:xfrm>
            <a:off x="2814638" y="6575425"/>
            <a:ext cx="593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solidFill>
                  <a:srgbClr val="000000"/>
                </a:solidFill>
              </a:rPr>
              <a:t>Esdras</a:t>
            </a:r>
          </a:p>
        </p:txBody>
      </p:sp>
      <p:sp>
        <p:nvSpPr>
          <p:cNvPr id="118991" name="Rectangle 293"/>
          <p:cNvSpPr>
            <a:spLocks noChangeArrowheads="1"/>
          </p:cNvSpPr>
          <p:nvPr/>
        </p:nvSpPr>
        <p:spPr bwMode="auto">
          <a:xfrm>
            <a:off x="2611438" y="6799263"/>
            <a:ext cx="10461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820738"/>
            <a:r>
              <a:rPr lang="en-US" sz="1400" b="1">
                <a:solidFill>
                  <a:srgbClr val="000000"/>
                </a:solidFill>
              </a:rPr>
              <a:t>Nehemías</a:t>
            </a:r>
          </a:p>
        </p:txBody>
      </p:sp>
      <p:sp>
        <p:nvSpPr>
          <p:cNvPr id="118992" name="Rectangle 294"/>
          <p:cNvSpPr>
            <a:spLocks noChangeArrowheads="1"/>
          </p:cNvSpPr>
          <p:nvPr/>
        </p:nvSpPr>
        <p:spPr bwMode="auto">
          <a:xfrm>
            <a:off x="2732088" y="6997700"/>
            <a:ext cx="904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820738"/>
            <a:r>
              <a:rPr lang="en-US" sz="1400" b="1"/>
              <a:t>Ester</a:t>
            </a:r>
            <a:endParaRPr lang="en-US" sz="1400" b="1">
              <a:solidFill>
                <a:schemeClr val="hlink"/>
              </a:solidFill>
            </a:endParaRPr>
          </a:p>
        </p:txBody>
      </p:sp>
      <p:sp>
        <p:nvSpPr>
          <p:cNvPr id="118993" name="Rectangle 295"/>
          <p:cNvSpPr>
            <a:spLocks noChangeArrowheads="1"/>
          </p:cNvSpPr>
          <p:nvPr/>
        </p:nvSpPr>
        <p:spPr bwMode="auto">
          <a:xfrm>
            <a:off x="2816225" y="5194300"/>
            <a:ext cx="7318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t>I Samuel</a:t>
            </a:r>
            <a:endParaRPr lang="en-US" sz="1400"/>
          </a:p>
        </p:txBody>
      </p:sp>
      <p:sp>
        <p:nvSpPr>
          <p:cNvPr id="118994" name="Rectangle 296"/>
          <p:cNvSpPr>
            <a:spLocks noChangeArrowheads="1"/>
          </p:cNvSpPr>
          <p:nvPr/>
        </p:nvSpPr>
        <p:spPr bwMode="auto">
          <a:xfrm>
            <a:off x="2763838" y="5467350"/>
            <a:ext cx="7810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400" b="1"/>
              <a:t>II Samuel</a:t>
            </a:r>
            <a:endParaRPr lang="en-US" sz="1400"/>
          </a:p>
        </p:txBody>
      </p:sp>
      <p:sp>
        <p:nvSpPr>
          <p:cNvPr id="118995" name="Rectangle 297"/>
          <p:cNvSpPr>
            <a:spLocks noChangeArrowheads="1"/>
          </p:cNvSpPr>
          <p:nvPr/>
        </p:nvSpPr>
        <p:spPr bwMode="auto">
          <a:xfrm>
            <a:off x="2827338" y="5880100"/>
            <a:ext cx="6397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spAutoFit/>
          </a:bodyPr>
          <a:lstStyle/>
          <a:p>
            <a:pPr algn="r" defTabSz="820738"/>
            <a:r>
              <a:rPr lang="en-US" sz="1400" b="1"/>
              <a:t>II Rey</a:t>
            </a:r>
          </a:p>
        </p:txBody>
      </p:sp>
      <p:sp>
        <p:nvSpPr>
          <p:cNvPr id="118996" name="Rectangle 298"/>
          <p:cNvSpPr>
            <a:spLocks noChangeArrowheads="1"/>
          </p:cNvSpPr>
          <p:nvPr/>
        </p:nvSpPr>
        <p:spPr bwMode="auto">
          <a:xfrm>
            <a:off x="2741613" y="5613400"/>
            <a:ext cx="7874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spAutoFit/>
          </a:bodyPr>
          <a:lstStyle/>
          <a:p>
            <a:pPr algn="r" defTabSz="820738"/>
            <a:r>
              <a:rPr lang="en-US" sz="1400" b="1"/>
              <a:t>I Reyes</a:t>
            </a:r>
          </a:p>
        </p:txBody>
      </p:sp>
      <p:sp>
        <p:nvSpPr>
          <p:cNvPr id="118997" name="Rectangle 299"/>
          <p:cNvSpPr>
            <a:spLocks noChangeArrowheads="1"/>
          </p:cNvSpPr>
          <p:nvPr/>
        </p:nvSpPr>
        <p:spPr bwMode="auto">
          <a:xfrm>
            <a:off x="4214813" y="1574800"/>
            <a:ext cx="455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r>
              <a:rPr lang="en-US" sz="1300" b="1">
                <a:latin typeface="Helvetica" charset="0"/>
              </a:rPr>
              <a:t>Job</a:t>
            </a:r>
          </a:p>
        </p:txBody>
      </p:sp>
      <p:sp>
        <p:nvSpPr>
          <p:cNvPr id="118998" name="Rectangle 301"/>
          <p:cNvSpPr>
            <a:spLocks noChangeArrowheads="1"/>
          </p:cNvSpPr>
          <p:nvPr/>
        </p:nvSpPr>
        <p:spPr bwMode="auto">
          <a:xfrm>
            <a:off x="4197350" y="2911475"/>
            <a:ext cx="409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r>
              <a:rPr lang="en-US" sz="1300" b="1">
                <a:latin typeface="Helvetica" charset="0"/>
              </a:rPr>
              <a:t>Ecl</a:t>
            </a:r>
          </a:p>
        </p:txBody>
      </p:sp>
      <p:sp>
        <p:nvSpPr>
          <p:cNvPr id="118999" name="Rectangle 302"/>
          <p:cNvSpPr>
            <a:spLocks noChangeArrowheads="1"/>
          </p:cNvSpPr>
          <p:nvPr/>
        </p:nvSpPr>
        <p:spPr bwMode="auto">
          <a:xfrm>
            <a:off x="4192588" y="2124075"/>
            <a:ext cx="455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r>
              <a:rPr lang="en-US" sz="1300" b="1">
                <a:latin typeface="Helvetica" charset="0"/>
              </a:rPr>
              <a:t>Sal.</a:t>
            </a:r>
          </a:p>
        </p:txBody>
      </p:sp>
      <p:sp>
        <p:nvSpPr>
          <p:cNvPr id="119000" name="Rectangle 303"/>
          <p:cNvSpPr>
            <a:spLocks noChangeArrowheads="1"/>
          </p:cNvSpPr>
          <p:nvPr/>
        </p:nvSpPr>
        <p:spPr bwMode="auto">
          <a:xfrm>
            <a:off x="4511675" y="2182813"/>
            <a:ext cx="4841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r>
              <a:rPr lang="en-US" sz="600" b="1">
                <a:latin typeface="Helvetica" charset="0"/>
              </a:rPr>
              <a:t>1 Moisés</a:t>
            </a:r>
          </a:p>
        </p:txBody>
      </p:sp>
      <p:sp>
        <p:nvSpPr>
          <p:cNvPr id="119001" name="Rectangle 304"/>
          <p:cNvSpPr>
            <a:spLocks noChangeArrowheads="1"/>
          </p:cNvSpPr>
          <p:nvPr/>
        </p:nvSpPr>
        <p:spPr bwMode="auto">
          <a:xfrm>
            <a:off x="4506913" y="2082800"/>
            <a:ext cx="49688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r>
              <a:rPr lang="en-US" sz="600" b="1">
                <a:latin typeface="Helvetica" charset="0"/>
              </a:rPr>
              <a:t>1/2 David</a:t>
            </a:r>
          </a:p>
        </p:txBody>
      </p:sp>
      <p:sp>
        <p:nvSpPr>
          <p:cNvPr id="119002" name="Rectangle 305"/>
          <p:cNvSpPr>
            <a:spLocks noChangeArrowheads="1"/>
          </p:cNvSpPr>
          <p:nvPr/>
        </p:nvSpPr>
        <p:spPr bwMode="auto">
          <a:xfrm>
            <a:off x="4175125" y="2546350"/>
            <a:ext cx="5111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r>
              <a:rPr lang="en-US" sz="1100" b="1">
                <a:latin typeface="Helvetica" charset="0"/>
              </a:rPr>
              <a:t>Prov.</a:t>
            </a:r>
          </a:p>
        </p:txBody>
      </p:sp>
      <p:sp>
        <p:nvSpPr>
          <p:cNvPr id="119003" name="Rectangle 306"/>
          <p:cNvSpPr>
            <a:spLocks noChangeArrowheads="1"/>
          </p:cNvSpPr>
          <p:nvPr/>
        </p:nvSpPr>
        <p:spPr bwMode="auto">
          <a:xfrm>
            <a:off x="4525963" y="2873375"/>
            <a:ext cx="4778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algn="ctr" defTabSz="820738"/>
            <a:r>
              <a:rPr lang="en-US" sz="800" b="1">
                <a:latin typeface="Helvetica" charset="0"/>
              </a:rPr>
              <a:t>sobre </a:t>
            </a:r>
          </a:p>
          <a:p>
            <a:pPr algn="ctr" defTabSz="820738">
              <a:lnSpc>
                <a:spcPct val="60000"/>
              </a:lnSpc>
            </a:pPr>
            <a:r>
              <a:rPr lang="en-US" sz="800" b="1">
                <a:latin typeface="Helvetica" charset="0"/>
              </a:rPr>
              <a:t>la vida</a:t>
            </a:r>
          </a:p>
        </p:txBody>
      </p:sp>
      <p:sp>
        <p:nvSpPr>
          <p:cNvPr id="119004" name="Rectangle 307"/>
          <p:cNvSpPr>
            <a:spLocks noChangeArrowheads="1"/>
          </p:cNvSpPr>
          <p:nvPr/>
        </p:nvSpPr>
        <p:spPr bwMode="auto">
          <a:xfrm>
            <a:off x="4175125" y="3265488"/>
            <a:ext cx="6175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1203" tIns="39889" rIns="81203" bIns="39889">
            <a:spAutoFit/>
          </a:bodyPr>
          <a:lstStyle/>
          <a:p>
            <a:pPr defTabSz="820738">
              <a:lnSpc>
                <a:spcPct val="60000"/>
              </a:lnSpc>
            </a:pPr>
            <a:r>
              <a:rPr lang="en-US" sz="1100" b="1">
                <a:latin typeface="Helvetica" charset="0"/>
              </a:rPr>
              <a:t>Salo-món</a:t>
            </a:r>
          </a:p>
        </p:txBody>
      </p:sp>
      <p:sp>
        <p:nvSpPr>
          <p:cNvPr id="119005" name="Rectangle 308"/>
          <p:cNvSpPr>
            <a:spLocks noChangeArrowheads="1"/>
          </p:cNvSpPr>
          <p:nvPr/>
        </p:nvSpPr>
        <p:spPr bwMode="auto">
          <a:xfrm>
            <a:off x="4516438" y="3106738"/>
            <a:ext cx="5048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algn="ctr" defTabSz="820738">
              <a:lnSpc>
                <a:spcPct val="70000"/>
              </a:lnSpc>
            </a:pPr>
            <a:r>
              <a:rPr lang="en-US" sz="900" b="1">
                <a:latin typeface="Helvetica" charset="0"/>
              </a:rPr>
              <a:t>sobre </a:t>
            </a:r>
          </a:p>
          <a:p>
            <a:pPr algn="ctr" defTabSz="820738">
              <a:lnSpc>
                <a:spcPct val="70000"/>
              </a:lnSpc>
            </a:pPr>
            <a:r>
              <a:rPr lang="en-US" sz="900" b="1">
                <a:latin typeface="Helvetica" charset="0"/>
              </a:rPr>
              <a:t>el</a:t>
            </a:r>
          </a:p>
        </p:txBody>
      </p:sp>
      <p:sp>
        <p:nvSpPr>
          <p:cNvPr id="119006" name="Rectangle 309"/>
          <p:cNvSpPr>
            <a:spLocks noChangeArrowheads="1"/>
          </p:cNvSpPr>
          <p:nvPr/>
        </p:nvSpPr>
        <p:spPr bwMode="auto">
          <a:xfrm>
            <a:off x="4525963" y="3279775"/>
            <a:ext cx="4667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algn="ctr" defTabSz="820738">
              <a:lnSpc>
                <a:spcPct val="90000"/>
              </a:lnSpc>
            </a:pPr>
            <a:r>
              <a:rPr lang="en-US" sz="800" b="1">
                <a:latin typeface="Helvetica" charset="0"/>
              </a:rPr>
              <a:t>matri-</a:t>
            </a:r>
          </a:p>
          <a:p>
            <a:pPr algn="ctr" defTabSz="820738">
              <a:lnSpc>
                <a:spcPct val="90000"/>
              </a:lnSpc>
            </a:pPr>
            <a:r>
              <a:rPr lang="en-US" sz="800" b="1">
                <a:latin typeface="Helvetica" charset="0"/>
              </a:rPr>
              <a:t>monio</a:t>
            </a:r>
          </a:p>
        </p:txBody>
      </p:sp>
      <p:sp>
        <p:nvSpPr>
          <p:cNvPr id="119007" name="Rectangle 310"/>
          <p:cNvSpPr>
            <a:spLocks noChangeArrowheads="1"/>
          </p:cNvSpPr>
          <p:nvPr/>
        </p:nvSpPr>
        <p:spPr bwMode="auto">
          <a:xfrm>
            <a:off x="4537075" y="1627188"/>
            <a:ext cx="460375"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lnSpc>
                <a:spcPct val="10000"/>
              </a:lnSpc>
            </a:pPr>
            <a:r>
              <a:rPr lang="en-US" sz="900" b="1">
                <a:latin typeface="Helvetica" charset="0"/>
              </a:rPr>
              <a:t>Abra-</a:t>
            </a:r>
          </a:p>
        </p:txBody>
      </p:sp>
      <p:sp>
        <p:nvSpPr>
          <p:cNvPr id="119008" name="Rectangle 311"/>
          <p:cNvSpPr>
            <a:spLocks noChangeArrowheads="1"/>
          </p:cNvSpPr>
          <p:nvPr/>
        </p:nvSpPr>
        <p:spPr bwMode="auto">
          <a:xfrm>
            <a:off x="4559300" y="1712913"/>
            <a:ext cx="396875"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defTabSz="820738">
              <a:lnSpc>
                <a:spcPct val="10000"/>
              </a:lnSpc>
            </a:pPr>
            <a:r>
              <a:rPr lang="en-US" sz="900" b="1">
                <a:latin typeface="Helvetica" charset="0"/>
              </a:rPr>
              <a:t>ham</a:t>
            </a:r>
          </a:p>
        </p:txBody>
      </p:sp>
      <p:grpSp>
        <p:nvGrpSpPr>
          <p:cNvPr id="119009" name="Group 312"/>
          <p:cNvGrpSpPr>
            <a:grpSpLocks/>
          </p:cNvGrpSpPr>
          <p:nvPr/>
        </p:nvGrpSpPr>
        <p:grpSpPr bwMode="auto">
          <a:xfrm>
            <a:off x="5348288" y="1096963"/>
            <a:ext cx="1169987" cy="2473325"/>
            <a:chOff x="3706" y="764"/>
            <a:chExt cx="809" cy="1609"/>
          </a:xfrm>
        </p:grpSpPr>
        <p:pic>
          <p:nvPicPr>
            <p:cNvPr id="119078" name="Picture 3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06" y="764"/>
              <a:ext cx="809"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79" name="Rectangle 314"/>
            <p:cNvSpPr>
              <a:spLocks noChangeArrowheads="1"/>
            </p:cNvSpPr>
            <p:nvPr/>
          </p:nvSpPr>
          <p:spPr bwMode="auto">
            <a:xfrm>
              <a:off x="4144" y="1240"/>
              <a:ext cx="260" cy="5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p>
              <a:endParaRPr lang="en-US"/>
            </a:p>
          </p:txBody>
        </p:sp>
        <p:sp>
          <p:nvSpPr>
            <p:cNvPr id="119080" name="Text Box 315"/>
            <p:cNvSpPr txBox="1">
              <a:spLocks noChangeArrowheads="1"/>
            </p:cNvSpPr>
            <p:nvPr/>
          </p:nvSpPr>
          <p:spPr bwMode="auto">
            <a:xfrm rot="-459518">
              <a:off x="4068" y="1228"/>
              <a:ext cx="39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spcBef>
                  <a:spcPct val="50000"/>
                </a:spcBef>
              </a:pPr>
              <a:r>
                <a:rPr lang="en-US" sz="700">
                  <a:latin typeface="Impact" charset="0"/>
                </a:rPr>
                <a:t>ARCHIVO BIBLICO</a:t>
              </a:r>
            </a:p>
          </p:txBody>
        </p:sp>
      </p:grpSp>
      <p:sp>
        <p:nvSpPr>
          <p:cNvPr id="119010" name="Rectangle 316"/>
          <p:cNvSpPr>
            <a:spLocks noChangeArrowheads="1"/>
          </p:cNvSpPr>
          <p:nvPr/>
        </p:nvSpPr>
        <p:spPr bwMode="auto">
          <a:xfrm>
            <a:off x="4518025" y="2495550"/>
            <a:ext cx="477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3" tIns="39889" rIns="81203" bIns="39889">
            <a:spAutoFit/>
          </a:bodyPr>
          <a:lstStyle/>
          <a:p>
            <a:pPr algn="ctr" defTabSz="820738"/>
            <a:r>
              <a:rPr lang="en-US" sz="800" b="1">
                <a:latin typeface="Helvetica" charset="0"/>
              </a:rPr>
              <a:t>sobre </a:t>
            </a:r>
          </a:p>
          <a:p>
            <a:pPr algn="ctr" defTabSz="820738">
              <a:lnSpc>
                <a:spcPct val="60000"/>
              </a:lnSpc>
            </a:pPr>
            <a:r>
              <a:rPr lang="en-US" sz="800" b="1">
                <a:latin typeface="Helvetica" charset="0"/>
              </a:rPr>
              <a:t>la vida</a:t>
            </a:r>
          </a:p>
        </p:txBody>
      </p:sp>
      <p:sp>
        <p:nvSpPr>
          <p:cNvPr id="119011" name="Rectangle 317"/>
          <p:cNvSpPr>
            <a:spLocks noChangeArrowheads="1"/>
          </p:cNvSpPr>
          <p:nvPr/>
        </p:nvSpPr>
        <p:spPr bwMode="auto">
          <a:xfrm>
            <a:off x="4333875" y="5476875"/>
            <a:ext cx="6032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820738"/>
            <a:r>
              <a:rPr lang="en-US" sz="800" b="1">
                <a:solidFill>
                  <a:srgbClr val="000000"/>
                </a:solidFill>
                <a:latin typeface="Helvetica" charset="0"/>
              </a:rPr>
              <a:t>         (Edom)</a:t>
            </a:r>
            <a:endParaRPr lang="en-US" sz="800">
              <a:latin typeface="Helvetica" charset="0"/>
            </a:endParaRPr>
          </a:p>
        </p:txBody>
      </p:sp>
      <p:sp>
        <p:nvSpPr>
          <p:cNvPr id="119012" name="Rectangle 318"/>
          <p:cNvSpPr>
            <a:spLocks noChangeArrowheads="1"/>
          </p:cNvSpPr>
          <p:nvPr/>
        </p:nvSpPr>
        <p:spPr bwMode="auto">
          <a:xfrm>
            <a:off x="4540250" y="5129213"/>
            <a:ext cx="4191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900" b="1"/>
              <a:t>(Nínive)</a:t>
            </a:r>
            <a:endParaRPr lang="en-US" sz="900"/>
          </a:p>
        </p:txBody>
      </p:sp>
      <p:sp>
        <p:nvSpPr>
          <p:cNvPr id="119013" name="Rectangle 319"/>
          <p:cNvSpPr>
            <a:spLocks noChangeArrowheads="1"/>
          </p:cNvSpPr>
          <p:nvPr/>
        </p:nvSpPr>
        <p:spPr bwMode="auto">
          <a:xfrm>
            <a:off x="4217988" y="5535613"/>
            <a:ext cx="5508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Abdías</a:t>
            </a:r>
            <a:endParaRPr lang="en-US" sz="1300">
              <a:latin typeface="Helvetica" charset="0"/>
            </a:endParaRPr>
          </a:p>
        </p:txBody>
      </p:sp>
      <p:sp>
        <p:nvSpPr>
          <p:cNvPr id="119014" name="Rectangle 320"/>
          <p:cNvSpPr>
            <a:spLocks noChangeArrowheads="1"/>
          </p:cNvSpPr>
          <p:nvPr/>
        </p:nvSpPr>
        <p:spPr bwMode="auto">
          <a:xfrm>
            <a:off x="4398963" y="4962525"/>
            <a:ext cx="4587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Isaías</a:t>
            </a:r>
            <a:endParaRPr lang="en-US" sz="1300">
              <a:latin typeface="Helvetica" charset="0"/>
            </a:endParaRPr>
          </a:p>
        </p:txBody>
      </p:sp>
      <p:sp>
        <p:nvSpPr>
          <p:cNvPr id="119015" name="Rectangle 321"/>
          <p:cNvSpPr>
            <a:spLocks noChangeArrowheads="1"/>
          </p:cNvSpPr>
          <p:nvPr/>
        </p:nvSpPr>
        <p:spPr bwMode="auto">
          <a:xfrm>
            <a:off x="4262438" y="5327650"/>
            <a:ext cx="660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Miqueas</a:t>
            </a:r>
            <a:endParaRPr lang="en-US" sz="1300">
              <a:latin typeface="Helvetica" charset="0"/>
            </a:endParaRPr>
          </a:p>
        </p:txBody>
      </p:sp>
      <p:sp>
        <p:nvSpPr>
          <p:cNvPr id="119016" name="Rectangle 322"/>
          <p:cNvSpPr>
            <a:spLocks noChangeArrowheads="1"/>
          </p:cNvSpPr>
          <p:nvPr/>
        </p:nvSpPr>
        <p:spPr bwMode="auto">
          <a:xfrm>
            <a:off x="4216400" y="5135563"/>
            <a:ext cx="3302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Joel</a:t>
            </a:r>
            <a:endParaRPr lang="en-US" sz="1300">
              <a:latin typeface="Helvetica" charset="0"/>
            </a:endParaRPr>
          </a:p>
        </p:txBody>
      </p:sp>
      <p:sp>
        <p:nvSpPr>
          <p:cNvPr id="119017" name="Rectangle 323"/>
          <p:cNvSpPr>
            <a:spLocks noChangeArrowheads="1"/>
          </p:cNvSpPr>
          <p:nvPr/>
        </p:nvSpPr>
        <p:spPr bwMode="auto">
          <a:xfrm>
            <a:off x="4313238" y="4613275"/>
            <a:ext cx="4778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t>Jonás</a:t>
            </a:r>
            <a:endParaRPr lang="en-US" sz="1300"/>
          </a:p>
        </p:txBody>
      </p:sp>
      <p:sp>
        <p:nvSpPr>
          <p:cNvPr id="119018" name="Rectangle 324"/>
          <p:cNvSpPr>
            <a:spLocks noChangeArrowheads="1"/>
          </p:cNvSpPr>
          <p:nvPr/>
        </p:nvSpPr>
        <p:spPr bwMode="auto">
          <a:xfrm>
            <a:off x="4338638" y="4229100"/>
            <a:ext cx="4587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t>Amós</a:t>
            </a:r>
            <a:endParaRPr lang="en-US" sz="1300"/>
          </a:p>
        </p:txBody>
      </p:sp>
      <p:sp>
        <p:nvSpPr>
          <p:cNvPr id="119019" name="Rectangle 325"/>
          <p:cNvSpPr>
            <a:spLocks noChangeArrowheads="1"/>
          </p:cNvSpPr>
          <p:nvPr/>
        </p:nvSpPr>
        <p:spPr bwMode="auto">
          <a:xfrm>
            <a:off x="4303713" y="4432300"/>
            <a:ext cx="5413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t>Oseas </a:t>
            </a:r>
            <a:endParaRPr lang="en-US" sz="1300"/>
          </a:p>
        </p:txBody>
      </p:sp>
      <p:sp>
        <p:nvSpPr>
          <p:cNvPr id="119020" name="Text Box 326"/>
          <p:cNvSpPr txBox="1">
            <a:spLocks noChangeArrowheads="1"/>
          </p:cNvSpPr>
          <p:nvPr/>
        </p:nvSpPr>
        <p:spPr bwMode="auto">
          <a:xfrm>
            <a:off x="4368800" y="6502400"/>
            <a:ext cx="769938"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058" tIns="41029" rIns="82058" bIns="41029">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spcBef>
                <a:spcPct val="50000"/>
              </a:spcBef>
            </a:pPr>
            <a:r>
              <a:rPr lang="en-US" sz="500" b="1">
                <a:latin typeface="Helvetica" charset="0"/>
              </a:rPr>
              <a:t>(Niveveh)</a:t>
            </a:r>
          </a:p>
        </p:txBody>
      </p:sp>
      <p:sp>
        <p:nvSpPr>
          <p:cNvPr id="119021" name="Rectangle 327"/>
          <p:cNvSpPr>
            <a:spLocks noChangeArrowheads="1"/>
          </p:cNvSpPr>
          <p:nvPr/>
        </p:nvSpPr>
        <p:spPr bwMode="auto">
          <a:xfrm>
            <a:off x="4256088" y="5934075"/>
            <a:ext cx="71596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Jeremías</a:t>
            </a:r>
            <a:endParaRPr lang="en-US" sz="1300">
              <a:latin typeface="Helvetica" charset="0"/>
            </a:endParaRPr>
          </a:p>
        </p:txBody>
      </p:sp>
      <p:sp>
        <p:nvSpPr>
          <p:cNvPr id="119022" name="Rectangle 328"/>
          <p:cNvSpPr>
            <a:spLocks noChangeArrowheads="1"/>
          </p:cNvSpPr>
          <p:nvPr/>
        </p:nvSpPr>
        <p:spPr bwMode="auto">
          <a:xfrm>
            <a:off x="4222750" y="6376988"/>
            <a:ext cx="6889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Habacuc</a:t>
            </a:r>
            <a:endParaRPr lang="en-US" sz="1300">
              <a:latin typeface="Helvetica" charset="0"/>
            </a:endParaRPr>
          </a:p>
        </p:txBody>
      </p:sp>
      <p:sp>
        <p:nvSpPr>
          <p:cNvPr id="119023" name="Rectangle 329"/>
          <p:cNvSpPr>
            <a:spLocks noChangeArrowheads="1"/>
          </p:cNvSpPr>
          <p:nvPr/>
        </p:nvSpPr>
        <p:spPr bwMode="auto">
          <a:xfrm>
            <a:off x="3960813" y="6519863"/>
            <a:ext cx="9461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1203" tIns="39889" rIns="81203" bIns="39889">
            <a:spAutoFit/>
          </a:bodyPr>
          <a:lstStyle/>
          <a:p>
            <a:pPr algn="ctr" defTabSz="820738">
              <a:spcBef>
                <a:spcPct val="50000"/>
              </a:spcBef>
            </a:pPr>
            <a:r>
              <a:rPr lang="en-US" sz="1300" b="1">
                <a:latin typeface="Helvetica" charset="0"/>
              </a:rPr>
              <a:t>Nahúm</a:t>
            </a:r>
          </a:p>
        </p:txBody>
      </p:sp>
      <p:sp>
        <p:nvSpPr>
          <p:cNvPr id="119024" name="Rectangle 330"/>
          <p:cNvSpPr>
            <a:spLocks noChangeArrowheads="1"/>
          </p:cNvSpPr>
          <p:nvPr/>
        </p:nvSpPr>
        <p:spPr bwMode="auto">
          <a:xfrm>
            <a:off x="4051300" y="6710363"/>
            <a:ext cx="1019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1203" tIns="39889" rIns="81203" bIns="39889">
            <a:spAutoFit/>
          </a:bodyPr>
          <a:lstStyle/>
          <a:p>
            <a:pPr algn="ctr" defTabSz="820738">
              <a:spcBef>
                <a:spcPct val="50000"/>
              </a:spcBef>
            </a:pPr>
            <a:r>
              <a:rPr lang="en-US" sz="1300" b="1">
                <a:latin typeface="Helvetica" charset="0"/>
              </a:rPr>
              <a:t>Sofonías</a:t>
            </a:r>
          </a:p>
        </p:txBody>
      </p:sp>
      <p:sp>
        <p:nvSpPr>
          <p:cNvPr id="119025" name="Rectangle 331"/>
          <p:cNvSpPr>
            <a:spLocks noChangeArrowheads="1"/>
          </p:cNvSpPr>
          <p:nvPr/>
        </p:nvSpPr>
        <p:spPr bwMode="auto">
          <a:xfrm>
            <a:off x="4335463" y="6126163"/>
            <a:ext cx="54292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lnSpc>
                <a:spcPct val="70000"/>
              </a:lnSpc>
            </a:pPr>
            <a:r>
              <a:rPr lang="en-US" sz="1100" b="1">
                <a:solidFill>
                  <a:srgbClr val="000000"/>
                </a:solidFill>
                <a:latin typeface="Helvetica" charset="0"/>
              </a:rPr>
              <a:t>Lament-</a:t>
            </a:r>
          </a:p>
          <a:p>
            <a:pPr defTabSz="820738">
              <a:lnSpc>
                <a:spcPct val="70000"/>
              </a:lnSpc>
            </a:pPr>
            <a:r>
              <a:rPr lang="en-US" sz="1100" b="1">
                <a:solidFill>
                  <a:srgbClr val="000000"/>
                </a:solidFill>
                <a:latin typeface="Helvetica" charset="0"/>
              </a:rPr>
              <a:t>aciones</a:t>
            </a:r>
            <a:endParaRPr lang="en-US" sz="1100">
              <a:latin typeface="Helvetica" charset="0"/>
            </a:endParaRPr>
          </a:p>
        </p:txBody>
      </p:sp>
      <p:sp>
        <p:nvSpPr>
          <p:cNvPr id="119026" name="Rectangle 332"/>
          <p:cNvSpPr>
            <a:spLocks noChangeArrowheads="1"/>
          </p:cNvSpPr>
          <p:nvPr/>
        </p:nvSpPr>
        <p:spPr bwMode="auto">
          <a:xfrm>
            <a:off x="4303713" y="7083425"/>
            <a:ext cx="6699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Ezequiel</a:t>
            </a:r>
            <a:endParaRPr lang="en-US" sz="1300">
              <a:latin typeface="Helvetica" charset="0"/>
            </a:endParaRPr>
          </a:p>
        </p:txBody>
      </p:sp>
      <p:sp>
        <p:nvSpPr>
          <p:cNvPr id="119027" name="Rectangle 333"/>
          <p:cNvSpPr>
            <a:spLocks noChangeArrowheads="1"/>
          </p:cNvSpPr>
          <p:nvPr/>
        </p:nvSpPr>
        <p:spPr bwMode="auto">
          <a:xfrm>
            <a:off x="4375150" y="7277100"/>
            <a:ext cx="4953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Daniel</a:t>
            </a:r>
            <a:endParaRPr lang="en-US" sz="1300">
              <a:latin typeface="Helvetica" charset="0"/>
            </a:endParaRPr>
          </a:p>
        </p:txBody>
      </p:sp>
      <p:sp>
        <p:nvSpPr>
          <p:cNvPr id="119028" name="Rectangle 334"/>
          <p:cNvSpPr>
            <a:spLocks noChangeArrowheads="1"/>
          </p:cNvSpPr>
          <p:nvPr/>
        </p:nvSpPr>
        <p:spPr bwMode="auto">
          <a:xfrm>
            <a:off x="4316413" y="7634288"/>
            <a:ext cx="5048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Hageo</a:t>
            </a:r>
            <a:endParaRPr lang="en-US" sz="1300">
              <a:latin typeface="Helvetica" charset="0"/>
            </a:endParaRPr>
          </a:p>
        </p:txBody>
      </p:sp>
      <p:sp>
        <p:nvSpPr>
          <p:cNvPr id="119029" name="Rectangle 335"/>
          <p:cNvSpPr>
            <a:spLocks noChangeArrowheads="1"/>
          </p:cNvSpPr>
          <p:nvPr/>
        </p:nvSpPr>
        <p:spPr bwMode="auto">
          <a:xfrm>
            <a:off x="4241800" y="7805738"/>
            <a:ext cx="6699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Zacarías</a:t>
            </a:r>
            <a:endParaRPr lang="en-US" sz="1300">
              <a:latin typeface="Helvetica" charset="0"/>
            </a:endParaRPr>
          </a:p>
        </p:txBody>
      </p:sp>
      <p:sp>
        <p:nvSpPr>
          <p:cNvPr id="119030" name="Rectangle 336"/>
          <p:cNvSpPr>
            <a:spLocks noChangeArrowheads="1"/>
          </p:cNvSpPr>
          <p:nvPr/>
        </p:nvSpPr>
        <p:spPr bwMode="auto">
          <a:xfrm>
            <a:off x="4168775" y="7985125"/>
            <a:ext cx="7985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300" b="1">
                <a:solidFill>
                  <a:srgbClr val="000000"/>
                </a:solidFill>
                <a:latin typeface="Helvetica" charset="0"/>
              </a:rPr>
              <a:t>Malaquías</a:t>
            </a:r>
            <a:endParaRPr lang="en-US" sz="1300">
              <a:latin typeface="Helvetica" charset="0"/>
            </a:endParaRPr>
          </a:p>
        </p:txBody>
      </p:sp>
      <p:sp>
        <p:nvSpPr>
          <p:cNvPr id="119031" name="Rectangle 341"/>
          <p:cNvSpPr>
            <a:spLocks noChangeArrowheads="1"/>
          </p:cNvSpPr>
          <p:nvPr/>
        </p:nvSpPr>
        <p:spPr bwMode="auto">
          <a:xfrm>
            <a:off x="5567363" y="4933950"/>
            <a:ext cx="4746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600" b="1" i="1">
                <a:solidFill>
                  <a:srgbClr val="000000"/>
                </a:solidFill>
                <a:latin typeface="Helvetica" charset="0"/>
              </a:rPr>
              <a:t>srael</a:t>
            </a:r>
            <a:endParaRPr lang="en-US" sz="1600" b="1" i="1">
              <a:latin typeface="Helvetica" charset="0"/>
            </a:endParaRPr>
          </a:p>
        </p:txBody>
      </p:sp>
      <p:sp>
        <p:nvSpPr>
          <p:cNvPr id="119032" name="Rectangle 349"/>
          <p:cNvSpPr>
            <a:spLocks noChangeArrowheads="1"/>
          </p:cNvSpPr>
          <p:nvPr/>
        </p:nvSpPr>
        <p:spPr bwMode="auto">
          <a:xfrm>
            <a:off x="5564188" y="7081838"/>
            <a:ext cx="192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600" b="1" i="1">
                <a:solidFill>
                  <a:srgbClr val="000000"/>
                </a:solidFill>
                <a:latin typeface="Helvetica" charset="0"/>
              </a:rPr>
              <a:t>ra</a:t>
            </a:r>
            <a:endParaRPr lang="en-US" sz="1600" i="1">
              <a:latin typeface="Helvetica" charset="0"/>
            </a:endParaRPr>
          </a:p>
        </p:txBody>
      </p:sp>
      <p:sp>
        <p:nvSpPr>
          <p:cNvPr id="119033" name="Rectangle 350"/>
          <p:cNvSpPr>
            <a:spLocks noChangeArrowheads="1"/>
          </p:cNvSpPr>
          <p:nvPr/>
        </p:nvSpPr>
        <p:spPr bwMode="auto">
          <a:xfrm>
            <a:off x="5561013" y="7288213"/>
            <a:ext cx="40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600" b="1" i="1">
                <a:solidFill>
                  <a:srgbClr val="000000"/>
                </a:solidFill>
                <a:latin typeface="Helvetica" charset="0"/>
              </a:rPr>
              <a:t>ifícil</a:t>
            </a:r>
            <a:endParaRPr lang="en-US" sz="1600" i="1">
              <a:latin typeface="Helvetica" charset="0"/>
            </a:endParaRPr>
          </a:p>
        </p:txBody>
      </p:sp>
      <p:sp>
        <p:nvSpPr>
          <p:cNvPr id="119034" name="Rectangle 351"/>
          <p:cNvSpPr>
            <a:spLocks noChangeArrowheads="1"/>
          </p:cNvSpPr>
          <p:nvPr/>
        </p:nvSpPr>
        <p:spPr bwMode="auto">
          <a:xfrm>
            <a:off x="5573713" y="766762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600" b="1" i="1">
                <a:solidFill>
                  <a:srgbClr val="000000"/>
                </a:solidFill>
                <a:latin typeface="Helvetica" charset="0"/>
              </a:rPr>
              <a:t>ay</a:t>
            </a:r>
            <a:endParaRPr lang="en-US" sz="1600" i="1">
              <a:latin typeface="Helvetica" charset="0"/>
            </a:endParaRPr>
          </a:p>
        </p:txBody>
      </p:sp>
      <p:sp>
        <p:nvSpPr>
          <p:cNvPr id="119035" name="Rectangle 352"/>
          <p:cNvSpPr>
            <a:spLocks noChangeArrowheads="1"/>
          </p:cNvSpPr>
          <p:nvPr/>
        </p:nvSpPr>
        <p:spPr bwMode="auto">
          <a:xfrm>
            <a:off x="5568950" y="7856538"/>
            <a:ext cx="519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600" b="1" i="1">
                <a:solidFill>
                  <a:srgbClr val="000000"/>
                </a:solidFill>
                <a:latin typeface="Helvetica" charset="0"/>
              </a:rPr>
              <a:t>orros</a:t>
            </a:r>
            <a:endParaRPr lang="en-US" sz="1600" i="1">
              <a:latin typeface="Helvetica" charset="0"/>
            </a:endParaRPr>
          </a:p>
        </p:txBody>
      </p:sp>
      <p:sp>
        <p:nvSpPr>
          <p:cNvPr id="119036" name="Rectangle 353"/>
          <p:cNvSpPr>
            <a:spLocks noChangeArrowheads="1"/>
          </p:cNvSpPr>
          <p:nvPr/>
        </p:nvSpPr>
        <p:spPr bwMode="auto">
          <a:xfrm>
            <a:off x="5553075" y="8047038"/>
            <a:ext cx="74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20738"/>
            <a:r>
              <a:rPr lang="en-US" sz="1600" b="1" i="1">
                <a:solidFill>
                  <a:srgbClr val="000000"/>
                </a:solidFill>
                <a:latin typeface="Helvetica" charset="0"/>
              </a:rPr>
              <a:t>arrones</a:t>
            </a:r>
            <a:endParaRPr lang="en-US" sz="1600" i="1">
              <a:latin typeface="Helvetica" charset="0"/>
            </a:endParaRPr>
          </a:p>
        </p:txBody>
      </p:sp>
      <p:sp>
        <p:nvSpPr>
          <p:cNvPr id="119037" name="Rectangle 357"/>
          <p:cNvSpPr>
            <a:spLocks noChangeArrowheads="1"/>
          </p:cNvSpPr>
          <p:nvPr/>
        </p:nvSpPr>
        <p:spPr bwMode="auto">
          <a:xfrm>
            <a:off x="5475288" y="454501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i="1">
                <a:solidFill>
                  <a:srgbClr val="000000"/>
                </a:solidFill>
                <a:latin typeface="Helvetica" charset="0"/>
              </a:rPr>
              <a:t>oyas</a:t>
            </a:r>
          </a:p>
        </p:txBody>
      </p:sp>
      <p:sp>
        <p:nvSpPr>
          <p:cNvPr id="119038" name="Rectangle 358"/>
          <p:cNvSpPr>
            <a:spLocks noChangeArrowheads="1"/>
          </p:cNvSpPr>
          <p:nvPr/>
        </p:nvSpPr>
        <p:spPr bwMode="auto">
          <a:xfrm>
            <a:off x="5478463" y="4370388"/>
            <a:ext cx="727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i="1">
                <a:solidFill>
                  <a:srgbClr val="000000"/>
                </a:solidFill>
                <a:latin typeface="Helvetica" charset="0"/>
              </a:rPr>
              <a:t>frecía</a:t>
            </a:r>
          </a:p>
        </p:txBody>
      </p:sp>
      <p:sp>
        <p:nvSpPr>
          <p:cNvPr id="119039" name="Rectangle 359"/>
          <p:cNvSpPr>
            <a:spLocks noChangeArrowheads="1"/>
          </p:cNvSpPr>
          <p:nvPr/>
        </p:nvSpPr>
        <p:spPr bwMode="auto">
          <a:xfrm>
            <a:off x="5480050" y="4165600"/>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i="1">
                <a:solidFill>
                  <a:srgbClr val="000000"/>
                </a:solidFill>
                <a:latin typeface="Helvetica" charset="0"/>
              </a:rPr>
              <a:t>rabia</a:t>
            </a:r>
          </a:p>
        </p:txBody>
      </p:sp>
      <p:sp>
        <p:nvSpPr>
          <p:cNvPr id="119040" name="Text Box 360"/>
          <p:cNvSpPr txBox="1">
            <a:spLocks noChangeArrowheads="1"/>
          </p:cNvSpPr>
          <p:nvPr/>
        </p:nvSpPr>
        <p:spPr bwMode="auto">
          <a:xfrm>
            <a:off x="5505450" y="5268913"/>
            <a:ext cx="8604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solidFill>
                  <a:srgbClr val="000000"/>
                </a:solidFill>
                <a:latin typeface="Helvetica" charset="0"/>
              </a:rPr>
              <a:t>ostró</a:t>
            </a:r>
          </a:p>
        </p:txBody>
      </p:sp>
      <p:sp>
        <p:nvSpPr>
          <p:cNvPr id="119041" name="Text Box 361"/>
          <p:cNvSpPr txBox="1">
            <a:spLocks noChangeArrowheads="1"/>
          </p:cNvSpPr>
          <p:nvPr/>
        </p:nvSpPr>
        <p:spPr bwMode="auto">
          <a:xfrm>
            <a:off x="5500688" y="5468938"/>
            <a:ext cx="10810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32" tIns="38666" rIns="77332" bIns="38666">
            <a:spAutoFit/>
          </a:bodyPr>
          <a:lstStyle>
            <a:lvl1pPr defTabSz="773113">
              <a:defRPr sz="2400">
                <a:solidFill>
                  <a:schemeClr val="tx1"/>
                </a:solidFill>
                <a:latin typeface="Arial" charset="0"/>
                <a:ea typeface="ＭＳ Ｐゴシック" charset="0"/>
                <a:cs typeface="ＭＳ Ｐゴシック" charset="0"/>
              </a:defRPr>
            </a:lvl1pPr>
            <a:lvl2pPr marL="742950" indent="-285750" defTabSz="773113">
              <a:defRPr sz="2400">
                <a:solidFill>
                  <a:schemeClr val="tx1"/>
                </a:solidFill>
                <a:latin typeface="Arial" charset="0"/>
                <a:ea typeface="ＭＳ Ｐゴシック" charset="0"/>
              </a:defRPr>
            </a:lvl2pPr>
            <a:lvl3pPr marL="1143000" indent="-228600" defTabSz="773113">
              <a:defRPr sz="2400">
                <a:solidFill>
                  <a:schemeClr val="tx1"/>
                </a:solidFill>
                <a:latin typeface="Arial" charset="0"/>
                <a:ea typeface="ＭＳ Ｐゴシック" charset="0"/>
              </a:defRPr>
            </a:lvl3pPr>
            <a:lvl4pPr marL="1600200" indent="-228600" defTabSz="773113">
              <a:defRPr sz="2400">
                <a:solidFill>
                  <a:schemeClr val="tx1"/>
                </a:solidFill>
                <a:latin typeface="Arial" charset="0"/>
                <a:ea typeface="ＭＳ Ｐゴシック" charset="0"/>
              </a:defRPr>
            </a:lvl4pPr>
            <a:lvl5pPr marL="2057400" indent="-228600" defTabSz="773113">
              <a:defRPr sz="2400">
                <a:solidFill>
                  <a:schemeClr val="tx1"/>
                </a:solidFill>
                <a:latin typeface="Arial" charset="0"/>
                <a:ea typeface="ＭＳ Ｐゴシック" charset="0"/>
              </a:defRPr>
            </a:lvl5pPr>
            <a:lvl6pPr marL="2514600" indent="-228600" defTabSz="773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73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73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731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solidFill>
                  <a:srgbClr val="000000"/>
                </a:solidFill>
                <a:latin typeface="Helvetica" charset="0"/>
              </a:rPr>
              <a:t>tención</a:t>
            </a:r>
          </a:p>
        </p:txBody>
      </p:sp>
      <p:sp>
        <p:nvSpPr>
          <p:cNvPr id="119042" name="Text Box 364"/>
          <p:cNvSpPr txBox="1">
            <a:spLocks noChangeArrowheads="1"/>
          </p:cNvSpPr>
          <p:nvPr/>
        </p:nvSpPr>
        <p:spPr bwMode="auto">
          <a:xfrm>
            <a:off x="5475288" y="6654800"/>
            <a:ext cx="1041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latin typeface="Helvetica" charset="0"/>
              </a:rPr>
              <a:t>ectores</a:t>
            </a:r>
          </a:p>
        </p:txBody>
      </p:sp>
      <p:sp>
        <p:nvSpPr>
          <p:cNvPr id="119043" name="Text Box 367"/>
          <p:cNvSpPr txBox="1">
            <a:spLocks noChangeArrowheads="1"/>
          </p:cNvSpPr>
          <p:nvPr/>
        </p:nvSpPr>
        <p:spPr bwMode="auto">
          <a:xfrm>
            <a:off x="5481638" y="6032500"/>
            <a:ext cx="1373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latin typeface="Helvetica" charset="0"/>
              </a:rPr>
              <a:t>iteralmente</a:t>
            </a:r>
          </a:p>
        </p:txBody>
      </p:sp>
      <p:sp>
        <p:nvSpPr>
          <p:cNvPr id="119044" name="Text Box 368"/>
          <p:cNvSpPr txBox="1">
            <a:spLocks noChangeArrowheads="1"/>
          </p:cNvSpPr>
          <p:nvPr/>
        </p:nvSpPr>
        <p:spPr bwMode="auto">
          <a:xfrm>
            <a:off x="5476875" y="5845175"/>
            <a:ext cx="1211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latin typeface="Helvetica" charset="0"/>
              </a:rPr>
              <a:t>erusal</a:t>
            </a:r>
            <a:r>
              <a:rPr lang="es-ES" sz="1600" b="1" i="1"/>
              <a:t>én</a:t>
            </a:r>
            <a:endParaRPr lang="en-US" sz="1600" b="1" i="1">
              <a:latin typeface="Helvetica" charset="0"/>
            </a:endParaRPr>
          </a:p>
        </p:txBody>
      </p:sp>
      <p:sp>
        <p:nvSpPr>
          <p:cNvPr id="119045" name="Text Box 369"/>
          <p:cNvSpPr txBox="1">
            <a:spLocks noChangeArrowheads="1"/>
          </p:cNvSpPr>
          <p:nvPr/>
        </p:nvSpPr>
        <p:spPr bwMode="auto">
          <a:xfrm>
            <a:off x="5467350" y="6249988"/>
            <a:ext cx="1277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latin typeface="Helvetica" charset="0"/>
              </a:rPr>
              <a:t>ospedaba</a:t>
            </a:r>
          </a:p>
        </p:txBody>
      </p:sp>
      <p:sp>
        <p:nvSpPr>
          <p:cNvPr id="119046" name="Text Box 370"/>
          <p:cNvSpPr txBox="1">
            <a:spLocks noChangeArrowheads="1"/>
          </p:cNvSpPr>
          <p:nvPr/>
        </p:nvSpPr>
        <p:spPr bwMode="auto">
          <a:xfrm>
            <a:off x="5459413" y="6448425"/>
            <a:ext cx="1343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i="1">
                <a:latin typeface="Helvetica" charset="0"/>
              </a:rPr>
              <a:t>umerosos</a:t>
            </a:r>
          </a:p>
        </p:txBody>
      </p:sp>
      <p:sp>
        <p:nvSpPr>
          <p:cNvPr id="119047" name="Text Box 372"/>
          <p:cNvSpPr txBox="1">
            <a:spLocks noChangeArrowheads="1"/>
          </p:cNvSpPr>
          <p:nvPr/>
        </p:nvSpPr>
        <p:spPr bwMode="auto">
          <a:xfrm>
            <a:off x="2870200" y="4132263"/>
            <a:ext cx="43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p>
        </p:txBody>
      </p:sp>
      <p:sp>
        <p:nvSpPr>
          <p:cNvPr id="119048" name="Text Box 373"/>
          <p:cNvSpPr txBox="1">
            <a:spLocks noChangeArrowheads="1"/>
          </p:cNvSpPr>
          <p:nvPr/>
        </p:nvSpPr>
        <p:spPr bwMode="auto">
          <a:xfrm>
            <a:off x="3424238" y="3235325"/>
            <a:ext cx="439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 b="1"/>
              <a:t>PT</a:t>
            </a:r>
          </a:p>
        </p:txBody>
      </p:sp>
      <p:sp>
        <p:nvSpPr>
          <p:cNvPr id="119049" name="Text Box 375"/>
          <p:cNvSpPr txBox="1">
            <a:spLocks noChangeArrowheads="1"/>
          </p:cNvSpPr>
          <p:nvPr/>
        </p:nvSpPr>
        <p:spPr bwMode="auto">
          <a:xfrm>
            <a:off x="4619625" y="5784850"/>
            <a:ext cx="4397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 b="1"/>
              <a:t>NP</a:t>
            </a:r>
          </a:p>
        </p:txBody>
      </p:sp>
      <p:sp>
        <p:nvSpPr>
          <p:cNvPr id="119050" name="Text Box 376"/>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19051" name="Text Box 377"/>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131</a:t>
            </a:r>
          </a:p>
        </p:txBody>
      </p:sp>
      <p:sp>
        <p:nvSpPr>
          <p:cNvPr id="119052" name="Text Box 378"/>
          <p:cNvSpPr txBox="1">
            <a:spLocks noChangeArrowheads="1"/>
          </p:cNvSpPr>
          <p:nvPr/>
        </p:nvSpPr>
        <p:spPr bwMode="auto">
          <a:xfrm>
            <a:off x="4010025" y="4090988"/>
            <a:ext cx="11112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6" tIns="41028" rIns="82056" bIns="41028">
            <a:spAutoFit/>
          </a:bodyPr>
          <a:lstStyle>
            <a:lvl1pPr defTabSz="820738">
              <a:defRPr sz="2400">
                <a:solidFill>
                  <a:schemeClr val="tx1"/>
                </a:solidFill>
                <a:latin typeface="Arial" charset="0"/>
                <a:ea typeface="ＭＳ Ｐゴシック" charset="0"/>
                <a:cs typeface="ＭＳ Ｐゴシック" charset="0"/>
              </a:defRPr>
            </a:lvl1pPr>
            <a:lvl2pPr marL="742950" indent="-285750" defTabSz="820738">
              <a:defRPr sz="2400">
                <a:solidFill>
                  <a:schemeClr val="tx1"/>
                </a:solidFill>
                <a:latin typeface="Arial" charset="0"/>
                <a:ea typeface="ＭＳ Ｐゴシック" charset="0"/>
              </a:defRPr>
            </a:lvl2pPr>
            <a:lvl3pPr marL="1143000" indent="-228600" defTabSz="820738">
              <a:defRPr sz="2400">
                <a:solidFill>
                  <a:schemeClr val="tx1"/>
                </a:solidFill>
                <a:latin typeface="Arial" charset="0"/>
                <a:ea typeface="ＭＳ Ｐゴシック" charset="0"/>
              </a:defRPr>
            </a:lvl3pPr>
            <a:lvl4pPr marL="1600200" indent="-228600" defTabSz="820738">
              <a:defRPr sz="2400">
                <a:solidFill>
                  <a:schemeClr val="tx1"/>
                </a:solidFill>
                <a:latin typeface="Arial" charset="0"/>
                <a:ea typeface="ＭＳ Ｐゴシック" charset="0"/>
              </a:defRPr>
            </a:lvl4pPr>
            <a:lvl5pPr marL="2057400" indent="-228600" defTabSz="820738">
              <a:defRPr sz="2400">
                <a:solidFill>
                  <a:schemeClr val="tx1"/>
                </a:solidFill>
                <a:latin typeface="Arial" charset="0"/>
                <a:ea typeface="ＭＳ Ｐゴシック" charset="0"/>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00" b="1"/>
              <a:t>A </a:t>
            </a:r>
            <a:r>
              <a:rPr lang="en-US" sz="400" b="1" i="1"/>
              <a:t>JUDÁ</a:t>
            </a:r>
            <a:r>
              <a:rPr lang="en-US" sz="400" b="1"/>
              <a:t>                                                                 (EL REINO DEL NORTE)                 </a:t>
            </a:r>
          </a:p>
        </p:txBody>
      </p:sp>
      <p:grpSp>
        <p:nvGrpSpPr>
          <p:cNvPr id="119053" name="Group 260"/>
          <p:cNvGrpSpPr>
            <a:grpSpLocks/>
          </p:cNvGrpSpPr>
          <p:nvPr/>
        </p:nvGrpSpPr>
        <p:grpSpPr bwMode="auto">
          <a:xfrm>
            <a:off x="3603625" y="5429250"/>
            <a:ext cx="307975" cy="247650"/>
            <a:chOff x="7442200" y="1428761"/>
            <a:chExt cx="679465" cy="609604"/>
          </a:xfrm>
        </p:grpSpPr>
        <p:grpSp>
          <p:nvGrpSpPr>
            <p:cNvPr id="119072" name="Group 333"/>
            <p:cNvGrpSpPr>
              <a:grpSpLocks/>
            </p:cNvGrpSpPr>
            <p:nvPr/>
          </p:nvGrpSpPr>
          <p:grpSpPr bwMode="auto">
            <a:xfrm>
              <a:off x="7575564" y="1428769"/>
              <a:ext cx="546101" cy="609604"/>
              <a:chOff x="4780" y="860"/>
              <a:chExt cx="344" cy="384"/>
            </a:xfrm>
          </p:grpSpPr>
          <p:sp>
            <p:nvSpPr>
              <p:cNvPr id="119074" name="Freeform 131"/>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19075"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4784" y="864"/>
                <a:ext cx="34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76" name="WordArt 34"/>
              <p:cNvSpPr>
                <a:spLocks noChangeArrowheads="1" noChangeShapeType="1" noTextEdit="1"/>
              </p:cNvSpPr>
              <p:nvPr/>
            </p:nvSpPr>
            <p:spPr bwMode="auto">
              <a:xfrm>
                <a:off x="4864" y="984"/>
                <a:ext cx="161" cy="160"/>
              </a:xfrm>
              <a:prstGeom prst="rect">
                <a:avLst/>
              </a:prstGeom>
            </p:spPr>
            <p:txBody>
              <a:bodyPr wrap="none" fromWordArt="1">
                <a:prstTxWarp prst="textPlain">
                  <a:avLst>
                    <a:gd name="adj" fmla="val 50000"/>
                  </a:avLst>
                </a:prstTxWarp>
              </a:bodyPr>
              <a:lstStyle/>
              <a:p>
                <a:r>
                  <a:rPr lang="en-US" sz="3600" i="1"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PD</a:t>
                </a:r>
              </a:p>
            </p:txBody>
          </p:sp>
          <p:sp>
            <p:nvSpPr>
              <p:cNvPr id="364" name="Rectangle 330"/>
              <p:cNvSpPr>
                <a:spLocks noChangeArrowheads="1"/>
              </p:cNvSpPr>
              <p:nvPr/>
            </p:nvSpPr>
            <p:spPr bwMode="auto">
              <a:xfrm>
                <a:off x="4780" y="860"/>
                <a:ext cx="333"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119073" name="AutoShape 337"/>
            <p:cNvSpPr>
              <a:spLocks noChangeArrowheads="1"/>
            </p:cNvSpPr>
            <p:nvPr/>
          </p:nvSpPr>
          <p:spPr bwMode="auto">
            <a:xfrm>
              <a:off x="7442200" y="14351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grpSp>
        <p:nvGrpSpPr>
          <p:cNvPr id="119054" name="Group 261"/>
          <p:cNvGrpSpPr>
            <a:grpSpLocks/>
          </p:cNvGrpSpPr>
          <p:nvPr/>
        </p:nvGrpSpPr>
        <p:grpSpPr bwMode="auto">
          <a:xfrm>
            <a:off x="4833938" y="5864225"/>
            <a:ext cx="376237" cy="347663"/>
            <a:chOff x="7416800" y="2120900"/>
            <a:chExt cx="695325" cy="615950"/>
          </a:xfrm>
        </p:grpSpPr>
        <p:grpSp>
          <p:nvGrpSpPr>
            <p:cNvPr id="119067" name="Group 334"/>
            <p:cNvGrpSpPr>
              <a:grpSpLocks/>
            </p:cNvGrpSpPr>
            <p:nvPr/>
          </p:nvGrpSpPr>
          <p:grpSpPr bwMode="auto">
            <a:xfrm>
              <a:off x="7575550" y="2120900"/>
              <a:ext cx="536575" cy="615950"/>
              <a:chOff x="4772" y="1288"/>
              <a:chExt cx="338" cy="388"/>
            </a:xfrm>
          </p:grpSpPr>
          <p:pic>
            <p:nvPicPr>
              <p:cNvPr id="119069"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4782" y="1288"/>
                <a:ext cx="328"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70" name="WordArt 34"/>
              <p:cNvSpPr>
                <a:spLocks noChangeArrowheads="1" noChangeShapeType="1" noTextEdit="1"/>
              </p:cNvSpPr>
              <p:nvPr/>
            </p:nvSpPr>
            <p:spPr bwMode="auto">
              <a:xfrm>
                <a:off x="4838" y="1392"/>
                <a:ext cx="182" cy="16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38100" dist="38100" dir="2700000" algn="tl" rotWithShape="0">
                        <a:srgbClr val="000000">
                          <a:alpha val="43137"/>
                        </a:srgbClr>
                      </a:outerShdw>
                    </a:effectLst>
                    <a:latin typeface="Arial Black"/>
                    <a:ea typeface="Arial Black"/>
                    <a:cs typeface="Arial Black"/>
                  </a:rPr>
                  <a:t>PN</a:t>
                </a:r>
              </a:p>
            </p:txBody>
          </p:sp>
          <p:sp>
            <p:nvSpPr>
              <p:cNvPr id="370" name="Rectangle 331"/>
              <p:cNvSpPr>
                <a:spLocks noChangeArrowheads="1"/>
              </p:cNvSpPr>
              <p:nvPr/>
            </p:nvSpPr>
            <p:spPr bwMode="auto">
              <a:xfrm>
                <a:off x="4772" y="1292"/>
                <a:ext cx="335"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119068" name="AutoShape 338"/>
            <p:cNvSpPr>
              <a:spLocks noChangeArrowheads="1"/>
            </p:cNvSpPr>
            <p:nvPr/>
          </p:nvSpPr>
          <p:spPr bwMode="auto">
            <a:xfrm>
              <a:off x="7416800" y="21336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grpSp>
        <p:nvGrpSpPr>
          <p:cNvPr id="119055" name="Group 259"/>
          <p:cNvGrpSpPr>
            <a:grpSpLocks/>
          </p:cNvGrpSpPr>
          <p:nvPr/>
        </p:nvGrpSpPr>
        <p:grpSpPr bwMode="auto">
          <a:xfrm>
            <a:off x="3590925" y="1265238"/>
            <a:ext cx="388938" cy="342900"/>
            <a:chOff x="5016500" y="2393950"/>
            <a:chExt cx="717550" cy="609600"/>
          </a:xfrm>
        </p:grpSpPr>
        <p:grpSp>
          <p:nvGrpSpPr>
            <p:cNvPr id="119062" name="Group 335"/>
            <p:cNvGrpSpPr>
              <a:grpSpLocks/>
            </p:cNvGrpSpPr>
            <p:nvPr/>
          </p:nvGrpSpPr>
          <p:grpSpPr bwMode="auto">
            <a:xfrm>
              <a:off x="5187950" y="2393950"/>
              <a:ext cx="546100" cy="609600"/>
              <a:chOff x="3268" y="1396"/>
              <a:chExt cx="344" cy="384"/>
            </a:xfrm>
          </p:grpSpPr>
          <p:pic>
            <p:nvPicPr>
              <p:cNvPr id="119064"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3276" y="1414"/>
                <a:ext cx="336"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65" name="WordArt 34"/>
              <p:cNvSpPr>
                <a:spLocks noChangeArrowheads="1" noChangeShapeType="1" noTextEdit="1"/>
              </p:cNvSpPr>
              <p:nvPr/>
            </p:nvSpPr>
            <p:spPr bwMode="auto">
              <a:xfrm>
                <a:off x="3352" y="1505"/>
                <a:ext cx="159" cy="167"/>
              </a:xfrm>
              <a:prstGeom prst="rect">
                <a:avLst/>
              </a:prstGeom>
            </p:spPr>
            <p:txBody>
              <a:bodyPr wrap="none" fromWordArt="1">
                <a:prstTxWarp prst="textPlain">
                  <a:avLst>
                    <a:gd name="adj" fmla="val 50000"/>
                  </a:avLst>
                </a:prstTxWarp>
              </a:bodyPr>
              <a:lstStyle/>
              <a:p>
                <a:r>
                  <a:rPr lang="en-US" sz="3600" i="1"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PA</a:t>
                </a:r>
              </a:p>
            </p:txBody>
          </p:sp>
          <p:sp>
            <p:nvSpPr>
              <p:cNvPr id="376" name="Rectangle 332"/>
              <p:cNvSpPr>
                <a:spLocks noChangeArrowheads="1"/>
              </p:cNvSpPr>
              <p:nvPr/>
            </p:nvSpPr>
            <p:spPr bwMode="auto">
              <a:xfrm>
                <a:off x="3274" y="1396"/>
                <a:ext cx="328"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119063" name="AutoShape 340"/>
            <p:cNvSpPr>
              <a:spLocks noChangeArrowheads="1"/>
            </p:cNvSpPr>
            <p:nvPr/>
          </p:nvSpPr>
          <p:spPr bwMode="auto">
            <a:xfrm>
              <a:off x="5016500" y="24130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grpSp>
        <p:nvGrpSpPr>
          <p:cNvPr id="119056" name="Group 258"/>
          <p:cNvGrpSpPr>
            <a:grpSpLocks/>
          </p:cNvGrpSpPr>
          <p:nvPr/>
        </p:nvGrpSpPr>
        <p:grpSpPr bwMode="auto">
          <a:xfrm>
            <a:off x="3597275" y="3289300"/>
            <a:ext cx="381000" cy="342900"/>
            <a:chOff x="5041900" y="5264150"/>
            <a:chExt cx="706438" cy="609600"/>
          </a:xfrm>
        </p:grpSpPr>
        <p:grpSp>
          <p:nvGrpSpPr>
            <p:cNvPr id="119057" name="Group 336"/>
            <p:cNvGrpSpPr>
              <a:grpSpLocks/>
            </p:cNvGrpSpPr>
            <p:nvPr/>
          </p:nvGrpSpPr>
          <p:grpSpPr bwMode="auto">
            <a:xfrm>
              <a:off x="5213350" y="5264150"/>
              <a:ext cx="534988" cy="609600"/>
              <a:chOff x="3284" y="3156"/>
              <a:chExt cx="337" cy="384"/>
            </a:xfrm>
          </p:grpSpPr>
          <p:pic>
            <p:nvPicPr>
              <p:cNvPr id="119059" name="Picture 30" descr="Screen shot 2012-07-25 at 6"/>
              <p:cNvPicPr>
                <a:picLocks noChangeAspect="1" noChangeArrowheads="1"/>
              </p:cNvPicPr>
              <p:nvPr/>
            </p:nvPicPr>
            <p:blipFill>
              <a:blip r:embed="rId4">
                <a:extLst>
                  <a:ext uri="{28A0092B-C50C-407E-A947-70E740481C1C}">
                    <a14:useLocalDpi xmlns:a14="http://schemas.microsoft.com/office/drawing/2010/main" val="0"/>
                  </a:ext>
                </a:extLst>
              </a:blip>
              <a:srcRect l="3911" t="15617" r="46666" b="7747"/>
              <a:stretch>
                <a:fillRect/>
              </a:stretch>
            </p:blipFill>
            <p:spPr bwMode="auto">
              <a:xfrm>
                <a:off x="3284" y="3156"/>
                <a:ext cx="337"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60" name="WordArt 34"/>
              <p:cNvSpPr>
                <a:spLocks noChangeArrowheads="1" noChangeShapeType="1" noTextEdit="1"/>
              </p:cNvSpPr>
              <p:nvPr/>
            </p:nvSpPr>
            <p:spPr bwMode="auto">
              <a:xfrm>
                <a:off x="3357" y="3263"/>
                <a:ext cx="159" cy="16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PT</a:t>
                </a:r>
              </a:p>
            </p:txBody>
          </p:sp>
          <p:sp>
            <p:nvSpPr>
              <p:cNvPr id="382" name="Rectangle 327"/>
              <p:cNvSpPr>
                <a:spLocks noChangeArrowheads="1"/>
              </p:cNvSpPr>
              <p:nvPr/>
            </p:nvSpPr>
            <p:spPr bwMode="auto">
              <a:xfrm>
                <a:off x="3284" y="3156"/>
                <a:ext cx="334" cy="384"/>
              </a:xfrm>
              <a:prstGeom prst="rect">
                <a:avLst/>
              </a:prstGeom>
              <a:noFill/>
              <a:ln w="38100">
                <a:solidFill>
                  <a:srgbClr val="FF0000"/>
                </a:solidFill>
                <a:miter lim="800000"/>
                <a:headEnd/>
                <a:tailEnd/>
              </a:ln>
              <a:effectLst>
                <a:outerShdw blurRad="63500" algn="ctr" rotWithShape="0">
                  <a:srgbClr val="868686"/>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119058" name="AutoShape 341"/>
            <p:cNvSpPr>
              <a:spLocks noChangeArrowheads="1"/>
            </p:cNvSpPr>
            <p:nvPr/>
          </p:nvSpPr>
          <p:spPr bwMode="auto">
            <a:xfrm>
              <a:off x="5041900" y="5270500"/>
              <a:ext cx="368300" cy="203200"/>
            </a:xfrm>
            <a:prstGeom prst="leftArrow">
              <a:avLst>
                <a:gd name="adj1" fmla="val 50000"/>
                <a:gd name="adj2" fmla="val 45313"/>
              </a:avLst>
            </a:prstGeom>
            <a:solidFill>
              <a:srgbClr val="FF0000"/>
            </a:solidFill>
            <a:ln w="9525">
              <a:solidFill>
                <a:srgbClr val="000000"/>
              </a:solidFill>
              <a:miter lim="800000"/>
              <a:headEnd/>
              <a:tailEnd/>
            </a:ln>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834"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20835" name="Text Box 1028"/>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132</a:t>
            </a:r>
          </a:p>
        </p:txBody>
      </p:sp>
      <p:grpSp>
        <p:nvGrpSpPr>
          <p:cNvPr id="120836" name="Group 1030"/>
          <p:cNvGrpSpPr>
            <a:grpSpLocks/>
          </p:cNvGrpSpPr>
          <p:nvPr/>
        </p:nvGrpSpPr>
        <p:grpSpPr bwMode="auto">
          <a:xfrm>
            <a:off x="1863725" y="96838"/>
            <a:ext cx="4632325" cy="1022350"/>
            <a:chOff x="1174" y="61"/>
            <a:chExt cx="2918" cy="644"/>
          </a:xfrm>
        </p:grpSpPr>
        <p:sp>
          <p:nvSpPr>
            <p:cNvPr id="120837" name="Text Box 1031"/>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20838" name="Text Box 1032"/>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descr="30%"/>
          <p:cNvSpPr>
            <a:spLocks noChangeArrowheads="1"/>
          </p:cNvSpPr>
          <p:nvPr/>
        </p:nvSpPr>
        <p:spPr bwMode="auto">
          <a:xfrm>
            <a:off x="592138" y="1949450"/>
            <a:ext cx="1393825" cy="571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p>
        </p:txBody>
      </p:sp>
      <p:sp>
        <p:nvSpPr>
          <p:cNvPr id="121858" name="Rectangle 6" descr="Narrow horizontal"/>
          <p:cNvSpPr>
            <a:spLocks noChangeArrowheads="1"/>
          </p:cNvSpPr>
          <p:nvPr/>
        </p:nvSpPr>
        <p:spPr bwMode="auto">
          <a:xfrm>
            <a:off x="3582988" y="6276975"/>
            <a:ext cx="13589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859" name="Rectangle 7" descr="40%"/>
          <p:cNvSpPr>
            <a:spLocks noChangeArrowheads="1"/>
          </p:cNvSpPr>
          <p:nvPr/>
        </p:nvSpPr>
        <p:spPr bwMode="auto">
          <a:xfrm>
            <a:off x="3571875" y="2586038"/>
            <a:ext cx="1358900"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860" name="Text Box 8"/>
          <p:cNvSpPr txBox="1">
            <a:spLocks noChangeArrowheads="1"/>
          </p:cNvSpPr>
          <p:nvPr/>
        </p:nvSpPr>
        <p:spPr bwMode="auto">
          <a:xfrm>
            <a:off x="5981700" y="88900"/>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35</a:t>
            </a:r>
          </a:p>
        </p:txBody>
      </p:sp>
      <p:sp>
        <p:nvSpPr>
          <p:cNvPr id="243721" name="Text Box 9"/>
          <p:cNvSpPr txBox="1">
            <a:spLocks noChangeArrowheads="1"/>
          </p:cNvSpPr>
          <p:nvPr/>
        </p:nvSpPr>
        <p:spPr bwMode="auto">
          <a:xfrm>
            <a:off x="889000" y="990600"/>
            <a:ext cx="5470525" cy="374650"/>
          </a:xfrm>
          <a:prstGeom prst="rect">
            <a:avLst/>
          </a:prstGeom>
          <a:noFill/>
          <a:ln w="9525">
            <a:noFill/>
            <a:miter lim="800000"/>
            <a:headEnd/>
            <a:tailEnd/>
          </a:ln>
          <a:effectLst>
            <a:outerShdw blurRad="63500" dist="46662" dir="3284183" algn="ctr" rotWithShape="0">
              <a:srgbClr val="CCCCCC">
                <a:alpha val="74998"/>
              </a:srgbClr>
            </a:outerShdw>
          </a:effectLst>
        </p:spPr>
        <p:txBody>
          <a:bodyPr lIns="86173" tIns="43087" rIns="86173" bIns="43087">
            <a:spAutoFit/>
          </a:bodyPr>
          <a:lstStyle/>
          <a:p>
            <a:pPr defTabSz="862013">
              <a:spcBef>
                <a:spcPct val="50000"/>
              </a:spcBef>
              <a:defRPr/>
            </a:pPr>
            <a:r>
              <a:rPr lang="es-ES" sz="1900" b="1" i="1">
                <a:latin typeface="Comic Sans MS" pitchFamily="1" charset="0"/>
                <a:ea typeface="ＭＳ Ｐゴシック" pitchFamily="1" charset="-128"/>
                <a:cs typeface="ＭＳ Ｐゴシック" pitchFamily="1" charset="-128"/>
              </a:rPr>
              <a:t>Los libros del Nuevo Testamento en orden</a:t>
            </a:r>
          </a:p>
        </p:txBody>
      </p:sp>
      <p:sp>
        <p:nvSpPr>
          <p:cNvPr id="121862" name="Text Box 10"/>
          <p:cNvSpPr txBox="1">
            <a:spLocks noChangeArrowheads="1"/>
          </p:cNvSpPr>
          <p:nvPr/>
        </p:nvSpPr>
        <p:spPr bwMode="auto">
          <a:xfrm>
            <a:off x="336550" y="1333500"/>
            <a:ext cx="62214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900" b="1">
                <a:latin typeface="Comic Sans MS" charset="0"/>
              </a:rPr>
              <a:t>Del “archivo de Jesús” el Nuevo Testamento solo cubre unos 100 años de la historia del evangelio y la iglesia primitiva</a:t>
            </a:r>
            <a:r>
              <a:rPr lang="en-US" sz="900" b="1">
                <a:latin typeface="Comic Sans MS" charset="0"/>
              </a:rPr>
              <a:t>.  Hace muchos años el Nuevo Testamento se organizó en cuatro temas principales….</a:t>
            </a:r>
          </a:p>
        </p:txBody>
      </p:sp>
      <p:sp>
        <p:nvSpPr>
          <p:cNvPr id="121863" name="Text Box 15"/>
          <p:cNvSpPr txBox="1">
            <a:spLocks noChangeArrowheads="1"/>
          </p:cNvSpPr>
          <p:nvPr/>
        </p:nvSpPr>
        <p:spPr bwMode="auto">
          <a:xfrm>
            <a:off x="976313" y="1668463"/>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(4)</a:t>
            </a:r>
          </a:p>
        </p:txBody>
      </p:sp>
      <p:sp>
        <p:nvSpPr>
          <p:cNvPr id="121864" name="Text Box 16"/>
          <p:cNvSpPr txBox="1">
            <a:spLocks noChangeArrowheads="1"/>
          </p:cNvSpPr>
          <p:nvPr/>
        </p:nvSpPr>
        <p:spPr bwMode="auto">
          <a:xfrm>
            <a:off x="2419350" y="1663700"/>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(1)</a:t>
            </a:r>
          </a:p>
        </p:txBody>
      </p:sp>
      <p:sp>
        <p:nvSpPr>
          <p:cNvPr id="121865" name="Text Box 17"/>
          <p:cNvSpPr txBox="1">
            <a:spLocks noChangeArrowheads="1"/>
          </p:cNvSpPr>
          <p:nvPr/>
        </p:nvSpPr>
        <p:spPr bwMode="auto">
          <a:xfrm>
            <a:off x="3925888" y="1673225"/>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(21)</a:t>
            </a:r>
          </a:p>
        </p:txBody>
      </p:sp>
      <p:sp>
        <p:nvSpPr>
          <p:cNvPr id="121866" name="Text Box 18"/>
          <p:cNvSpPr txBox="1">
            <a:spLocks noChangeArrowheads="1"/>
          </p:cNvSpPr>
          <p:nvPr/>
        </p:nvSpPr>
        <p:spPr bwMode="auto">
          <a:xfrm>
            <a:off x="5389563" y="1673225"/>
            <a:ext cx="63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t>(1)</a:t>
            </a:r>
          </a:p>
        </p:txBody>
      </p:sp>
      <p:sp>
        <p:nvSpPr>
          <p:cNvPr id="121867" name="Text Box 19"/>
          <p:cNvSpPr txBox="1">
            <a:spLocks noChangeArrowheads="1"/>
          </p:cNvSpPr>
          <p:nvPr/>
        </p:nvSpPr>
        <p:spPr bwMode="auto">
          <a:xfrm>
            <a:off x="1968500" y="2589213"/>
            <a:ext cx="16303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latin typeface="Copperplate Gothic Bold" charset="0"/>
              </a:rPr>
              <a:t>Hechos de los apóstoles</a:t>
            </a:r>
            <a:endParaRPr lang="en-US" sz="1500" b="1">
              <a:latin typeface="Helvetica" charset="0"/>
            </a:endParaRPr>
          </a:p>
        </p:txBody>
      </p:sp>
      <p:sp>
        <p:nvSpPr>
          <p:cNvPr id="121868" name="Text Box 20"/>
          <p:cNvSpPr txBox="1">
            <a:spLocks noChangeArrowheads="1"/>
          </p:cNvSpPr>
          <p:nvPr/>
        </p:nvSpPr>
        <p:spPr bwMode="auto">
          <a:xfrm>
            <a:off x="533400" y="2562225"/>
            <a:ext cx="15017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500" b="1">
                <a:latin typeface="Copperplate Gothic Bold" charset="0"/>
              </a:rPr>
              <a:t>Los evangelios</a:t>
            </a:r>
            <a:r>
              <a:rPr lang="en-US" sz="1500" b="1">
                <a:latin typeface="Helvetica" charset="0"/>
              </a:rPr>
              <a:t>:</a:t>
            </a:r>
          </a:p>
          <a:p>
            <a:pPr algn="ctr">
              <a:lnSpc>
                <a:spcPct val="75000"/>
              </a:lnSpc>
              <a:spcBef>
                <a:spcPct val="50000"/>
              </a:spcBef>
            </a:pPr>
            <a:r>
              <a:rPr lang="en-US" sz="1500" b="1">
                <a:latin typeface="Helvetica" charset="0"/>
              </a:rPr>
              <a:t>Mateo*</a:t>
            </a:r>
          </a:p>
          <a:p>
            <a:pPr algn="ctr">
              <a:lnSpc>
                <a:spcPct val="75000"/>
              </a:lnSpc>
              <a:spcBef>
                <a:spcPct val="50000"/>
              </a:spcBef>
            </a:pPr>
            <a:r>
              <a:rPr lang="en-US" sz="1500" b="1">
                <a:latin typeface="Helvetica" charset="0"/>
              </a:rPr>
              <a:t>Marcos*</a:t>
            </a:r>
          </a:p>
          <a:p>
            <a:pPr algn="ctr">
              <a:lnSpc>
                <a:spcPct val="75000"/>
              </a:lnSpc>
              <a:spcBef>
                <a:spcPct val="50000"/>
              </a:spcBef>
            </a:pPr>
            <a:r>
              <a:rPr lang="en-US" sz="1500" b="1">
                <a:latin typeface="Helvetica" charset="0"/>
              </a:rPr>
              <a:t>Lucas*</a:t>
            </a:r>
          </a:p>
          <a:p>
            <a:pPr algn="ctr">
              <a:lnSpc>
                <a:spcPct val="75000"/>
              </a:lnSpc>
              <a:spcBef>
                <a:spcPct val="50000"/>
              </a:spcBef>
            </a:pPr>
            <a:r>
              <a:rPr lang="en-US" sz="1500" b="1">
                <a:latin typeface="Helvetica" charset="0"/>
              </a:rPr>
              <a:t>Juan</a:t>
            </a:r>
          </a:p>
          <a:p>
            <a:pPr algn="ctr">
              <a:lnSpc>
                <a:spcPct val="75000"/>
              </a:lnSpc>
              <a:spcBef>
                <a:spcPct val="50000"/>
              </a:spcBef>
            </a:pPr>
            <a:r>
              <a:rPr lang="en-US" sz="1500" b="1">
                <a:latin typeface="Helvetica" charset="0"/>
              </a:rPr>
              <a:t>--------*Sinóptico:</a:t>
            </a:r>
          </a:p>
        </p:txBody>
      </p:sp>
      <p:sp>
        <p:nvSpPr>
          <p:cNvPr id="121869" name="Text Box 21"/>
          <p:cNvSpPr txBox="1">
            <a:spLocks noChangeArrowheads="1"/>
          </p:cNvSpPr>
          <p:nvPr/>
        </p:nvSpPr>
        <p:spPr bwMode="auto">
          <a:xfrm>
            <a:off x="4968875" y="2660650"/>
            <a:ext cx="15065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500" b="1">
                <a:latin typeface="Copperplate Gothic Bold" charset="0"/>
              </a:rPr>
              <a:t>El Apocalipsis</a:t>
            </a:r>
          </a:p>
        </p:txBody>
      </p:sp>
      <p:sp>
        <p:nvSpPr>
          <p:cNvPr id="121870" name="Rectangle 22"/>
          <p:cNvSpPr>
            <a:spLocks noChangeArrowheads="1"/>
          </p:cNvSpPr>
          <p:nvPr/>
        </p:nvSpPr>
        <p:spPr bwMode="auto">
          <a:xfrm>
            <a:off x="3560763" y="2565400"/>
            <a:ext cx="1393825" cy="5894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Times" charset="0"/>
            </a:endParaRPr>
          </a:p>
        </p:txBody>
      </p:sp>
      <p:sp>
        <p:nvSpPr>
          <p:cNvPr id="121871" name="Rectangle 23"/>
          <p:cNvSpPr>
            <a:spLocks noChangeArrowheads="1"/>
          </p:cNvSpPr>
          <p:nvPr/>
        </p:nvSpPr>
        <p:spPr bwMode="auto">
          <a:xfrm>
            <a:off x="2071688" y="2584450"/>
            <a:ext cx="1393825" cy="8239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Times" charset="0"/>
            </a:endParaRPr>
          </a:p>
        </p:txBody>
      </p:sp>
      <p:sp>
        <p:nvSpPr>
          <p:cNvPr id="121872" name="Rectangle 24"/>
          <p:cNvSpPr>
            <a:spLocks noChangeArrowheads="1"/>
          </p:cNvSpPr>
          <p:nvPr/>
        </p:nvSpPr>
        <p:spPr bwMode="auto">
          <a:xfrm>
            <a:off x="584200" y="2582863"/>
            <a:ext cx="1393825" cy="2498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Times" charset="0"/>
            </a:endParaRPr>
          </a:p>
        </p:txBody>
      </p:sp>
      <p:sp>
        <p:nvSpPr>
          <p:cNvPr id="121873" name="Rectangle 25"/>
          <p:cNvSpPr>
            <a:spLocks noChangeArrowheads="1"/>
          </p:cNvSpPr>
          <p:nvPr/>
        </p:nvSpPr>
        <p:spPr bwMode="auto">
          <a:xfrm>
            <a:off x="5065713" y="2563813"/>
            <a:ext cx="1376362" cy="720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latin typeface="Times" charset="0"/>
            </a:endParaRPr>
          </a:p>
        </p:txBody>
      </p:sp>
      <p:sp>
        <p:nvSpPr>
          <p:cNvPr id="121874" name="AutoShape 27" descr="Light upward diagonal"/>
          <p:cNvSpPr>
            <a:spLocks noChangeArrowheads="1"/>
          </p:cNvSpPr>
          <p:nvPr/>
        </p:nvSpPr>
        <p:spPr bwMode="auto">
          <a:xfrm>
            <a:off x="742950" y="5348288"/>
            <a:ext cx="2576513" cy="496887"/>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121875" name="Text Box 28"/>
          <p:cNvSpPr txBox="1">
            <a:spLocks noChangeArrowheads="1"/>
          </p:cNvSpPr>
          <p:nvPr/>
        </p:nvSpPr>
        <p:spPr bwMode="auto">
          <a:xfrm>
            <a:off x="654050" y="5345113"/>
            <a:ext cx="27559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s-MX" sz="1300" b="1">
              <a:latin typeface="Helvetica" charset="0"/>
            </a:endParaRPr>
          </a:p>
        </p:txBody>
      </p:sp>
      <p:sp>
        <p:nvSpPr>
          <p:cNvPr id="121876" name="AutoShape 29"/>
          <p:cNvSpPr>
            <a:spLocks noChangeArrowheads="1"/>
          </p:cNvSpPr>
          <p:nvPr/>
        </p:nvSpPr>
        <p:spPr bwMode="auto">
          <a:xfrm>
            <a:off x="3224213" y="5375275"/>
            <a:ext cx="511175"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lIns="86173" tIns="43087" rIns="86173" bIns="43087">
            <a:spAutoFit/>
          </a:bodyPr>
          <a:lstStyle/>
          <a:p>
            <a:endParaRPr lang="en-US"/>
          </a:p>
        </p:txBody>
      </p:sp>
      <p:sp>
        <p:nvSpPr>
          <p:cNvPr id="121877" name="AutoShape 31" descr="Light upward diagonal"/>
          <p:cNvSpPr>
            <a:spLocks noChangeArrowheads="1"/>
          </p:cNvSpPr>
          <p:nvPr/>
        </p:nvSpPr>
        <p:spPr bwMode="auto">
          <a:xfrm>
            <a:off x="715963" y="5994400"/>
            <a:ext cx="2576512" cy="334963"/>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121878" name="AutoShape 33"/>
          <p:cNvSpPr>
            <a:spLocks noChangeArrowheads="1"/>
          </p:cNvSpPr>
          <p:nvPr/>
        </p:nvSpPr>
        <p:spPr bwMode="auto">
          <a:xfrm>
            <a:off x="3227388" y="5934075"/>
            <a:ext cx="511175"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lIns="86173" tIns="43087" rIns="86173" bIns="43087">
            <a:spAutoFit/>
          </a:bodyPr>
          <a:lstStyle/>
          <a:p>
            <a:endParaRPr lang="en-US"/>
          </a:p>
        </p:txBody>
      </p:sp>
      <p:sp>
        <p:nvSpPr>
          <p:cNvPr id="121879" name="AutoShape 34" descr="Light upward diagonal"/>
          <p:cNvSpPr>
            <a:spLocks noChangeArrowheads="1"/>
          </p:cNvSpPr>
          <p:nvPr/>
        </p:nvSpPr>
        <p:spPr bwMode="auto">
          <a:xfrm>
            <a:off x="5194300" y="3403600"/>
            <a:ext cx="1111250" cy="88265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880" name="AutoShape 36"/>
          <p:cNvSpPr>
            <a:spLocks noChangeArrowheads="1"/>
          </p:cNvSpPr>
          <p:nvPr/>
        </p:nvSpPr>
        <p:spPr bwMode="auto">
          <a:xfrm flipH="1">
            <a:off x="4795838" y="3629025"/>
            <a:ext cx="492125" cy="431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21881" name="AutoShape 37" descr="Light upward diagonal"/>
          <p:cNvSpPr>
            <a:spLocks noChangeArrowheads="1"/>
          </p:cNvSpPr>
          <p:nvPr/>
        </p:nvSpPr>
        <p:spPr bwMode="auto">
          <a:xfrm>
            <a:off x="2224088" y="4186238"/>
            <a:ext cx="1111250" cy="88265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882" name="AutoShape 38"/>
          <p:cNvSpPr>
            <a:spLocks noChangeArrowheads="1"/>
          </p:cNvSpPr>
          <p:nvPr/>
        </p:nvSpPr>
        <p:spPr bwMode="auto">
          <a:xfrm>
            <a:off x="3228975" y="4406900"/>
            <a:ext cx="511175" cy="4000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21883" name="AutoShape 41" descr="Light upward diagonal"/>
          <p:cNvSpPr>
            <a:spLocks noChangeArrowheads="1"/>
          </p:cNvSpPr>
          <p:nvPr/>
        </p:nvSpPr>
        <p:spPr bwMode="auto">
          <a:xfrm>
            <a:off x="754063" y="6594475"/>
            <a:ext cx="2576512" cy="1651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6173" tIns="43087" rIns="86173" bIns="43087">
            <a:spAutoFit/>
          </a:bodyPr>
          <a:lstStyle/>
          <a:p>
            <a:endParaRPr lang="en-US"/>
          </a:p>
        </p:txBody>
      </p:sp>
      <p:sp>
        <p:nvSpPr>
          <p:cNvPr id="121884" name="AutoShape 42"/>
          <p:cNvSpPr>
            <a:spLocks noChangeArrowheads="1"/>
          </p:cNvSpPr>
          <p:nvPr/>
        </p:nvSpPr>
        <p:spPr bwMode="auto">
          <a:xfrm>
            <a:off x="3222625" y="7240588"/>
            <a:ext cx="511175" cy="4191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lIns="86173" tIns="43087" rIns="86173" bIns="43087">
            <a:spAutoFit/>
          </a:bodyPr>
          <a:lstStyle/>
          <a:p>
            <a:endParaRPr lang="en-US"/>
          </a:p>
        </p:txBody>
      </p:sp>
      <p:sp>
        <p:nvSpPr>
          <p:cNvPr id="121885" name="Text Box 43" descr="Light upward diagonal"/>
          <p:cNvSpPr txBox="1">
            <a:spLocks noChangeArrowheads="1"/>
          </p:cNvSpPr>
          <p:nvPr/>
        </p:nvSpPr>
        <p:spPr bwMode="auto">
          <a:xfrm>
            <a:off x="860425" y="6694488"/>
            <a:ext cx="232886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tabLst>
                <a:tab pos="457200" algn="l"/>
                <a:tab pos="685800" algn="l"/>
                <a:tab pos="914400" algn="l"/>
                <a:tab pos="1143000" algn="l"/>
              </a:tabLst>
              <a:defRPr sz="2400">
                <a:solidFill>
                  <a:schemeClr val="tx1"/>
                </a:solidFill>
                <a:latin typeface="Arial" charset="0"/>
                <a:ea typeface="ＭＳ Ｐゴシック" charset="0"/>
                <a:cs typeface="ＭＳ Ｐゴシック" charset="0"/>
              </a:defRPr>
            </a:lvl1pPr>
            <a:lvl2pPr marL="742950" indent="-285750" defTabSz="862013">
              <a:tabLst>
                <a:tab pos="457200" algn="l"/>
                <a:tab pos="685800" algn="l"/>
                <a:tab pos="914400" algn="l"/>
                <a:tab pos="1143000" algn="l"/>
              </a:tabLst>
              <a:defRPr sz="2400">
                <a:solidFill>
                  <a:schemeClr val="tx1"/>
                </a:solidFill>
                <a:latin typeface="Arial" charset="0"/>
                <a:ea typeface="ＭＳ Ｐゴシック" charset="0"/>
              </a:defRPr>
            </a:lvl2pPr>
            <a:lvl3pPr marL="1143000" indent="-228600" defTabSz="862013">
              <a:tabLst>
                <a:tab pos="457200" algn="l"/>
                <a:tab pos="685800" algn="l"/>
                <a:tab pos="914400" algn="l"/>
                <a:tab pos="1143000" algn="l"/>
              </a:tabLst>
              <a:defRPr sz="2400">
                <a:solidFill>
                  <a:schemeClr val="tx1"/>
                </a:solidFill>
                <a:latin typeface="Arial" charset="0"/>
                <a:ea typeface="ＭＳ Ｐゴシック" charset="0"/>
              </a:defRPr>
            </a:lvl3pPr>
            <a:lvl4pPr marL="1600200" indent="-228600" defTabSz="862013">
              <a:tabLst>
                <a:tab pos="457200" algn="l"/>
                <a:tab pos="685800" algn="l"/>
                <a:tab pos="914400" algn="l"/>
                <a:tab pos="1143000" algn="l"/>
              </a:tabLst>
              <a:defRPr sz="2400">
                <a:solidFill>
                  <a:schemeClr val="tx1"/>
                </a:solidFill>
                <a:latin typeface="Arial" charset="0"/>
                <a:ea typeface="ＭＳ Ｐゴシック" charset="0"/>
              </a:defRPr>
            </a:lvl4pPr>
            <a:lvl5pPr marL="2057400" indent="-228600" defTabSz="862013">
              <a:tabLst>
                <a:tab pos="457200" algn="l"/>
                <a:tab pos="685800" algn="l"/>
                <a:tab pos="914400" algn="l"/>
                <a:tab pos="1143000" algn="l"/>
              </a:tabLst>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tabLst>
                <a:tab pos="457200" algn="l"/>
                <a:tab pos="685800" algn="l"/>
                <a:tab pos="914400" algn="l"/>
                <a:tab pos="1143000" algn="l"/>
              </a:tabLs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tabLst>
                <a:tab pos="457200" algn="l"/>
                <a:tab pos="685800" algn="l"/>
                <a:tab pos="914400" algn="l"/>
                <a:tab pos="1143000" algn="l"/>
              </a:tabLs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tabLst>
                <a:tab pos="457200" algn="l"/>
                <a:tab pos="685800" algn="l"/>
                <a:tab pos="914400" algn="l"/>
                <a:tab pos="1143000" algn="l"/>
              </a:tabLs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tabLst>
                <a:tab pos="457200" algn="l"/>
                <a:tab pos="685800" algn="l"/>
                <a:tab pos="914400" algn="l"/>
                <a:tab pos="1143000" algn="l"/>
              </a:tabLst>
              <a:defRPr sz="2400">
                <a:solidFill>
                  <a:schemeClr val="tx1"/>
                </a:solidFill>
                <a:latin typeface="Arial" charset="0"/>
                <a:ea typeface="ＭＳ Ｐゴシック" charset="0"/>
              </a:defRPr>
            </a:lvl9pPr>
          </a:lstStyle>
          <a:p>
            <a:pPr>
              <a:spcBef>
                <a:spcPct val="50000"/>
              </a:spcBef>
            </a:pPr>
            <a:r>
              <a:rPr lang="en-US" sz="1300" b="1">
                <a:latin typeface="Helvetica" charset="0"/>
              </a:rPr>
              <a:t>En Jerusalén esta noche, ese equipo </a:t>
            </a:r>
            <a:r>
              <a:rPr lang="en-US" sz="1300" b="1" i="1" u="sng">
                <a:latin typeface="Helvetica" charset="0"/>
              </a:rPr>
              <a:t>hebreo</a:t>
            </a:r>
            <a:r>
              <a:rPr lang="en-US" sz="1300" b="1">
                <a:latin typeface="Helvetica" charset="0"/>
              </a:rPr>
              <a:t> de noticias…                                           Santiago,                       		Pedro,                                     			Juan y                                    				Judas.</a:t>
            </a:r>
          </a:p>
        </p:txBody>
      </p:sp>
      <p:sp>
        <p:nvSpPr>
          <p:cNvPr id="243756" name="Line 44"/>
          <p:cNvSpPr>
            <a:spLocks noChangeShapeType="1"/>
          </p:cNvSpPr>
          <p:nvPr/>
        </p:nvSpPr>
        <p:spPr bwMode="auto">
          <a:xfrm>
            <a:off x="3735388" y="4192588"/>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43757" name="Line 45"/>
          <p:cNvSpPr>
            <a:spLocks noChangeShapeType="1"/>
          </p:cNvSpPr>
          <p:nvPr/>
        </p:nvSpPr>
        <p:spPr bwMode="auto">
          <a:xfrm>
            <a:off x="3713163" y="5030788"/>
            <a:ext cx="1041400"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43758" name="Line 46"/>
          <p:cNvSpPr>
            <a:spLocks noChangeShapeType="1"/>
          </p:cNvSpPr>
          <p:nvPr/>
        </p:nvSpPr>
        <p:spPr bwMode="auto">
          <a:xfrm>
            <a:off x="3708400" y="5964238"/>
            <a:ext cx="1039813"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43759" name="Line 47"/>
          <p:cNvSpPr>
            <a:spLocks noChangeShapeType="1"/>
          </p:cNvSpPr>
          <p:nvPr/>
        </p:nvSpPr>
        <p:spPr bwMode="auto">
          <a:xfrm>
            <a:off x="3581400" y="6281738"/>
            <a:ext cx="1392238"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43760" name="Line 48"/>
          <p:cNvSpPr>
            <a:spLocks noChangeShapeType="1"/>
          </p:cNvSpPr>
          <p:nvPr/>
        </p:nvSpPr>
        <p:spPr bwMode="auto">
          <a:xfrm>
            <a:off x="3738563" y="6777038"/>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43761" name="Line 49"/>
          <p:cNvSpPr>
            <a:spLocks noChangeShapeType="1"/>
          </p:cNvSpPr>
          <p:nvPr/>
        </p:nvSpPr>
        <p:spPr bwMode="auto">
          <a:xfrm>
            <a:off x="3716338" y="7073900"/>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43762" name="Line 50"/>
          <p:cNvSpPr>
            <a:spLocks noChangeShapeType="1"/>
          </p:cNvSpPr>
          <p:nvPr/>
        </p:nvSpPr>
        <p:spPr bwMode="auto">
          <a:xfrm>
            <a:off x="3556000" y="3025775"/>
            <a:ext cx="1392238" cy="0"/>
          </a:xfrm>
          <a:prstGeom prst="line">
            <a:avLst/>
          </a:prstGeom>
          <a:noFill/>
          <a:ln w="57150">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43763" name="Line 51"/>
          <p:cNvSpPr>
            <a:spLocks noChangeShapeType="1"/>
          </p:cNvSpPr>
          <p:nvPr/>
        </p:nvSpPr>
        <p:spPr bwMode="auto">
          <a:xfrm>
            <a:off x="3732213" y="3517900"/>
            <a:ext cx="1039812" cy="0"/>
          </a:xfrm>
          <a:prstGeom prst="line">
            <a:avLst/>
          </a:prstGeom>
          <a:noFill/>
          <a:ln w="28575">
            <a:solidFill>
              <a:schemeClr val="tx1"/>
            </a:solidFill>
            <a:prstDash val="sysDot"/>
            <a:round/>
            <a:headEnd/>
            <a:tailEnd/>
          </a:ln>
          <a:effectLst>
            <a:outerShdw blurRad="63500" dist="29783" dir="1514402"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21894" name="Text Box 56"/>
          <p:cNvSpPr txBox="1">
            <a:spLocks noChangeArrowheads="1"/>
          </p:cNvSpPr>
          <p:nvPr/>
        </p:nvSpPr>
        <p:spPr bwMode="auto">
          <a:xfrm>
            <a:off x="741363" y="4591050"/>
            <a:ext cx="10477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70000"/>
              </a:lnSpc>
              <a:spcBef>
                <a:spcPct val="50000"/>
              </a:spcBef>
            </a:pPr>
            <a:r>
              <a:rPr lang="ja-JP" altLang="en-US" sz="2300" b="1" baseline="-25000"/>
              <a:t>“</a:t>
            </a:r>
            <a:r>
              <a:rPr lang="en-US" altLang="ja-JP" sz="2300" b="1" baseline="-25000"/>
              <a:t>Vistos       juntos</a:t>
            </a:r>
            <a:r>
              <a:rPr lang="ja-JP" altLang="en-US" sz="2300" b="1" baseline="-25000"/>
              <a:t>”</a:t>
            </a:r>
            <a:endParaRPr lang="en-US" sz="2300" b="1" baseline="-25000"/>
          </a:p>
        </p:txBody>
      </p:sp>
      <p:sp>
        <p:nvSpPr>
          <p:cNvPr id="121895" name="Text Box 57"/>
          <p:cNvSpPr txBox="1">
            <a:spLocks noChangeArrowheads="1"/>
          </p:cNvSpPr>
          <p:nvPr/>
        </p:nvSpPr>
        <p:spPr bwMode="auto">
          <a:xfrm>
            <a:off x="2162175" y="4168775"/>
            <a:ext cx="1184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10000"/>
              </a:lnSpc>
              <a:spcBef>
                <a:spcPct val="50000"/>
              </a:spcBef>
            </a:pPr>
            <a:r>
              <a:rPr lang="es-ES" sz="1700" b="1" baseline="-25000"/>
              <a:t>“Los Grandes Esfuerzos Fueron Compartidos”</a:t>
            </a:r>
            <a:endParaRPr lang="en-US" sz="1700" b="1" baseline="-25000"/>
          </a:p>
        </p:txBody>
      </p:sp>
      <p:sp>
        <p:nvSpPr>
          <p:cNvPr id="121896" name="Text Box 59"/>
          <p:cNvSpPr txBox="1">
            <a:spLocks noChangeArrowheads="1"/>
          </p:cNvSpPr>
          <p:nvPr/>
        </p:nvSpPr>
        <p:spPr bwMode="auto">
          <a:xfrm>
            <a:off x="831850" y="5345113"/>
            <a:ext cx="33035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300" b="1" baseline="-25000"/>
              <a:t>Tesoros Tiene el  Titán</a:t>
            </a:r>
          </a:p>
        </p:txBody>
      </p:sp>
      <p:sp>
        <p:nvSpPr>
          <p:cNvPr id="121897" name="Text Box 60"/>
          <p:cNvSpPr txBox="1">
            <a:spLocks noChangeArrowheads="1"/>
          </p:cNvSpPr>
          <p:nvPr/>
        </p:nvSpPr>
        <p:spPr bwMode="auto">
          <a:xfrm>
            <a:off x="677863" y="5953125"/>
            <a:ext cx="27876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900" b="1" baseline="-25000"/>
              <a:t>“El final de las cartas paulinas”</a:t>
            </a:r>
            <a:endParaRPr lang="en-US" sz="1900" b="1" baseline="-25000"/>
          </a:p>
        </p:txBody>
      </p:sp>
      <p:sp>
        <p:nvSpPr>
          <p:cNvPr id="121898" name="Rectangle 68" descr="30%"/>
          <p:cNvSpPr>
            <a:spLocks noChangeArrowheads="1"/>
          </p:cNvSpPr>
          <p:nvPr/>
        </p:nvSpPr>
        <p:spPr bwMode="auto">
          <a:xfrm>
            <a:off x="2065338" y="1958975"/>
            <a:ext cx="1393825" cy="571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p>
        </p:txBody>
      </p:sp>
      <p:sp>
        <p:nvSpPr>
          <p:cNvPr id="121899" name="Rectangle 69" descr="30%"/>
          <p:cNvSpPr>
            <a:spLocks noChangeArrowheads="1"/>
          </p:cNvSpPr>
          <p:nvPr/>
        </p:nvSpPr>
        <p:spPr bwMode="auto">
          <a:xfrm>
            <a:off x="3562350" y="1951038"/>
            <a:ext cx="1393825" cy="571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p>
        </p:txBody>
      </p:sp>
      <p:sp>
        <p:nvSpPr>
          <p:cNvPr id="121900" name="Text Box 53"/>
          <p:cNvSpPr txBox="1">
            <a:spLocks noChangeArrowheads="1"/>
          </p:cNvSpPr>
          <p:nvPr/>
        </p:nvSpPr>
        <p:spPr bwMode="auto">
          <a:xfrm>
            <a:off x="2174875" y="1905000"/>
            <a:ext cx="12144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s-ES" sz="1600" b="1" baseline="-25000"/>
              <a:t>Asuntos relacionados con la iglesia</a:t>
            </a:r>
          </a:p>
        </p:txBody>
      </p:sp>
      <p:sp>
        <p:nvSpPr>
          <p:cNvPr id="121901" name="Text Box 54"/>
          <p:cNvSpPr txBox="1">
            <a:spLocks noChangeArrowheads="1"/>
          </p:cNvSpPr>
          <p:nvPr/>
        </p:nvSpPr>
        <p:spPr bwMode="auto">
          <a:xfrm>
            <a:off x="3582988" y="2090738"/>
            <a:ext cx="13636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30000"/>
              </a:lnSpc>
              <a:spcBef>
                <a:spcPct val="50000"/>
              </a:spcBef>
            </a:pPr>
            <a:r>
              <a:rPr lang="en-US" sz="2000" b="1" baseline="-25000"/>
              <a:t>Historia de</a:t>
            </a:r>
          </a:p>
          <a:p>
            <a:pPr algn="ctr">
              <a:lnSpc>
                <a:spcPct val="30000"/>
              </a:lnSpc>
              <a:spcBef>
                <a:spcPct val="50000"/>
              </a:spcBef>
            </a:pPr>
            <a:r>
              <a:rPr lang="en-US" sz="2000" b="1" baseline="-25000"/>
              <a:t> la iglesia</a:t>
            </a:r>
          </a:p>
        </p:txBody>
      </p:sp>
      <p:sp>
        <p:nvSpPr>
          <p:cNvPr id="121902" name="Text Box 61"/>
          <p:cNvSpPr txBox="1">
            <a:spLocks noChangeArrowheads="1"/>
          </p:cNvSpPr>
          <p:nvPr/>
        </p:nvSpPr>
        <p:spPr bwMode="auto">
          <a:xfrm>
            <a:off x="614363" y="2074863"/>
            <a:ext cx="13446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30000"/>
              </a:lnSpc>
              <a:spcBef>
                <a:spcPct val="50000"/>
              </a:spcBef>
            </a:pPr>
            <a:r>
              <a:rPr lang="en-US" sz="2000" b="1" baseline="-25000"/>
              <a:t>Datos y</a:t>
            </a:r>
          </a:p>
          <a:p>
            <a:pPr algn="ctr">
              <a:lnSpc>
                <a:spcPct val="30000"/>
              </a:lnSpc>
              <a:spcBef>
                <a:spcPct val="50000"/>
              </a:spcBef>
            </a:pPr>
            <a:r>
              <a:rPr lang="en-US" sz="2000" b="1" baseline="-25000"/>
              <a:t>teología</a:t>
            </a:r>
            <a:endParaRPr lang="en-US" sz="2000" b="1" baseline="-25000">
              <a:solidFill>
                <a:srgbClr val="E32434"/>
              </a:solidFill>
            </a:endParaRPr>
          </a:p>
        </p:txBody>
      </p:sp>
      <p:sp>
        <p:nvSpPr>
          <p:cNvPr id="121903" name="Text Box 55"/>
          <p:cNvSpPr txBox="1">
            <a:spLocks noChangeArrowheads="1"/>
          </p:cNvSpPr>
          <p:nvPr/>
        </p:nvSpPr>
        <p:spPr bwMode="auto">
          <a:xfrm>
            <a:off x="5078413" y="2049463"/>
            <a:ext cx="1325562"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40000"/>
              </a:lnSpc>
              <a:spcBef>
                <a:spcPct val="50000"/>
              </a:spcBef>
            </a:pPr>
            <a:r>
              <a:rPr lang="en-US" sz="1900" b="1" baseline="-25000"/>
              <a:t>Eternidad y</a:t>
            </a:r>
          </a:p>
          <a:p>
            <a:pPr algn="ctr">
              <a:lnSpc>
                <a:spcPct val="40000"/>
              </a:lnSpc>
              <a:spcBef>
                <a:spcPct val="50000"/>
              </a:spcBef>
            </a:pPr>
            <a:r>
              <a:rPr lang="en-US" sz="1900" b="1" baseline="-25000"/>
              <a:t> futuro</a:t>
            </a:r>
            <a:endParaRPr lang="en-US" sz="2300" b="1" baseline="-25000">
              <a:solidFill>
                <a:srgbClr val="E32434"/>
              </a:solidFill>
            </a:endParaRPr>
          </a:p>
        </p:txBody>
      </p:sp>
      <p:sp>
        <p:nvSpPr>
          <p:cNvPr id="121904" name="Rectangle 70" descr="30%"/>
          <p:cNvSpPr>
            <a:spLocks noChangeArrowheads="1"/>
          </p:cNvSpPr>
          <p:nvPr/>
        </p:nvSpPr>
        <p:spPr bwMode="auto">
          <a:xfrm>
            <a:off x="5054600" y="1943100"/>
            <a:ext cx="1393825" cy="571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1900"/>
          </a:p>
        </p:txBody>
      </p:sp>
      <p:sp>
        <p:nvSpPr>
          <p:cNvPr id="121905" name="Text Box 84"/>
          <p:cNvSpPr txBox="1">
            <a:spLocks noChangeArrowheads="1"/>
          </p:cNvSpPr>
          <p:nvPr/>
        </p:nvSpPr>
        <p:spPr bwMode="auto">
          <a:xfrm>
            <a:off x="3657600" y="2581275"/>
            <a:ext cx="12255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0000"/>
              </a:lnSpc>
              <a:spcBef>
                <a:spcPct val="50000"/>
              </a:spcBef>
            </a:pPr>
            <a:r>
              <a:rPr lang="en-US" sz="1500" b="1">
                <a:latin typeface="Copperplate Gothic Bold" charset="0"/>
              </a:rPr>
              <a:t>Las epístolas</a:t>
            </a:r>
            <a:endParaRPr lang="pt-BR" sz="1300" b="1">
              <a:latin typeface="Helvetica" charset="0"/>
            </a:endParaRPr>
          </a:p>
        </p:txBody>
      </p:sp>
      <p:sp>
        <p:nvSpPr>
          <p:cNvPr id="121906" name="Text Box 85"/>
          <p:cNvSpPr txBox="1">
            <a:spLocks noChangeArrowheads="1"/>
          </p:cNvSpPr>
          <p:nvPr/>
        </p:nvSpPr>
        <p:spPr bwMode="auto">
          <a:xfrm>
            <a:off x="3603625" y="3038475"/>
            <a:ext cx="13096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500" b="1" i="1">
                <a:latin typeface="Helvetica" charset="0"/>
              </a:rPr>
              <a:t>Cartas de Pablo:</a:t>
            </a:r>
            <a:endParaRPr lang="pt-BR" sz="1500" b="1">
              <a:latin typeface="Helvetica" charset="0"/>
            </a:endParaRPr>
          </a:p>
        </p:txBody>
      </p:sp>
      <p:sp>
        <p:nvSpPr>
          <p:cNvPr id="121907" name="Text Box 86"/>
          <p:cNvSpPr txBox="1">
            <a:spLocks noChangeArrowheads="1"/>
          </p:cNvSpPr>
          <p:nvPr/>
        </p:nvSpPr>
        <p:spPr bwMode="auto">
          <a:xfrm>
            <a:off x="3384550" y="3540125"/>
            <a:ext cx="18430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pt-BR" sz="1300" b="1">
                <a:latin typeface="Helvetica" charset="0"/>
              </a:rPr>
              <a:t>Romanos</a:t>
            </a:r>
          </a:p>
          <a:p>
            <a:pPr algn="ctr">
              <a:lnSpc>
                <a:spcPct val="90000"/>
              </a:lnSpc>
            </a:pPr>
            <a:r>
              <a:rPr lang="pt-BR" sz="1300" b="1">
                <a:latin typeface="Helvetica" charset="0"/>
              </a:rPr>
              <a:t>1 Corintios</a:t>
            </a:r>
          </a:p>
          <a:p>
            <a:pPr algn="ctr">
              <a:lnSpc>
                <a:spcPct val="90000"/>
              </a:lnSpc>
            </a:pPr>
            <a:r>
              <a:rPr lang="pt-BR" sz="1300" b="1">
                <a:latin typeface="Helvetica" charset="0"/>
              </a:rPr>
              <a:t>2 Corintios</a:t>
            </a:r>
          </a:p>
        </p:txBody>
      </p:sp>
      <p:sp>
        <p:nvSpPr>
          <p:cNvPr id="121908" name="Text Box 87"/>
          <p:cNvSpPr txBox="1">
            <a:spLocks noChangeArrowheads="1"/>
          </p:cNvSpPr>
          <p:nvPr/>
        </p:nvSpPr>
        <p:spPr bwMode="auto">
          <a:xfrm>
            <a:off x="3335338" y="4221163"/>
            <a:ext cx="18430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300" b="1">
                <a:latin typeface="Helvetica" charset="0"/>
              </a:rPr>
              <a:t>Gálatas</a:t>
            </a:r>
          </a:p>
          <a:p>
            <a:pPr algn="ctr">
              <a:lnSpc>
                <a:spcPct val="90000"/>
              </a:lnSpc>
            </a:pPr>
            <a:r>
              <a:rPr lang="en-US" sz="1300" b="1">
                <a:latin typeface="Helvetica" charset="0"/>
              </a:rPr>
              <a:t>Efesios</a:t>
            </a:r>
          </a:p>
          <a:p>
            <a:pPr algn="ctr">
              <a:lnSpc>
                <a:spcPct val="90000"/>
              </a:lnSpc>
            </a:pPr>
            <a:r>
              <a:rPr lang="en-US" sz="1300" b="1">
                <a:latin typeface="Helvetica" charset="0"/>
              </a:rPr>
              <a:t>Filipenses</a:t>
            </a:r>
          </a:p>
          <a:p>
            <a:pPr algn="ctr">
              <a:lnSpc>
                <a:spcPct val="90000"/>
              </a:lnSpc>
            </a:pPr>
            <a:r>
              <a:rPr lang="en-US" sz="1300" b="1">
                <a:latin typeface="Helvetica" charset="0"/>
              </a:rPr>
              <a:t>Colosenses</a:t>
            </a:r>
          </a:p>
        </p:txBody>
      </p:sp>
      <p:sp>
        <p:nvSpPr>
          <p:cNvPr id="121909" name="Text Box 88"/>
          <p:cNvSpPr txBox="1">
            <a:spLocks noChangeArrowheads="1"/>
          </p:cNvSpPr>
          <p:nvPr/>
        </p:nvSpPr>
        <p:spPr bwMode="auto">
          <a:xfrm>
            <a:off x="3325813" y="5051425"/>
            <a:ext cx="184308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100" b="1">
                <a:latin typeface="Helvetica" charset="0"/>
              </a:rPr>
              <a:t>1 Tesalonicenses</a:t>
            </a:r>
          </a:p>
          <a:p>
            <a:pPr algn="ctr"/>
            <a:r>
              <a:rPr lang="en-US" sz="1100" b="1">
                <a:latin typeface="Helvetica" charset="0"/>
              </a:rPr>
              <a:t>2 Tesalonicenses</a:t>
            </a:r>
          </a:p>
          <a:p>
            <a:pPr algn="ctr"/>
            <a:r>
              <a:rPr lang="en-US" sz="1100" b="1">
                <a:latin typeface="Helvetica" charset="0"/>
              </a:rPr>
              <a:t>1 Timoteo</a:t>
            </a:r>
          </a:p>
          <a:p>
            <a:pPr algn="ctr"/>
            <a:r>
              <a:rPr lang="en-US" sz="1100" b="1">
                <a:latin typeface="Helvetica" charset="0"/>
              </a:rPr>
              <a:t>2 Timoteo</a:t>
            </a:r>
          </a:p>
          <a:p>
            <a:pPr algn="ctr"/>
            <a:r>
              <a:rPr lang="en-US" sz="1100" b="1">
                <a:latin typeface="Helvetica" charset="0"/>
              </a:rPr>
              <a:t>Tito</a:t>
            </a:r>
          </a:p>
        </p:txBody>
      </p:sp>
      <p:sp>
        <p:nvSpPr>
          <p:cNvPr id="121910" name="Text Box 89"/>
          <p:cNvSpPr txBox="1">
            <a:spLocks noChangeArrowheads="1"/>
          </p:cNvSpPr>
          <p:nvPr/>
        </p:nvSpPr>
        <p:spPr bwMode="auto">
          <a:xfrm>
            <a:off x="3713163" y="6016625"/>
            <a:ext cx="10969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300" b="1">
                <a:latin typeface="Helvetica" charset="0"/>
              </a:rPr>
              <a:t>Filemón</a:t>
            </a:r>
          </a:p>
        </p:txBody>
      </p:sp>
      <p:sp>
        <p:nvSpPr>
          <p:cNvPr id="121911" name="Text Box 90"/>
          <p:cNvSpPr txBox="1">
            <a:spLocks noChangeArrowheads="1"/>
          </p:cNvSpPr>
          <p:nvPr/>
        </p:nvSpPr>
        <p:spPr bwMode="auto">
          <a:xfrm>
            <a:off x="3606800" y="6324600"/>
            <a:ext cx="12842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50000"/>
              </a:spcBef>
            </a:pPr>
            <a:r>
              <a:rPr lang="en-US" sz="1300" b="1" i="1">
                <a:latin typeface="Helvetica" charset="0"/>
              </a:rPr>
              <a:t>Cartas de otros:</a:t>
            </a:r>
            <a:endParaRPr lang="en-US" sz="1300" b="1">
              <a:latin typeface="Helvetica" charset="0"/>
            </a:endParaRPr>
          </a:p>
        </p:txBody>
      </p:sp>
      <p:sp>
        <p:nvSpPr>
          <p:cNvPr id="121912" name="Text Box 91"/>
          <p:cNvSpPr txBox="1">
            <a:spLocks noChangeArrowheads="1"/>
          </p:cNvSpPr>
          <p:nvPr/>
        </p:nvSpPr>
        <p:spPr bwMode="auto">
          <a:xfrm>
            <a:off x="3708400" y="6789738"/>
            <a:ext cx="11001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300" b="1">
                <a:latin typeface="Helvetica" charset="0"/>
              </a:rPr>
              <a:t>Hebreo</a:t>
            </a:r>
          </a:p>
        </p:txBody>
      </p:sp>
      <p:sp>
        <p:nvSpPr>
          <p:cNvPr id="121913" name="Text Box 92"/>
          <p:cNvSpPr txBox="1">
            <a:spLocks noChangeArrowheads="1"/>
          </p:cNvSpPr>
          <p:nvPr/>
        </p:nvSpPr>
        <p:spPr bwMode="auto">
          <a:xfrm>
            <a:off x="3670300" y="7088188"/>
            <a:ext cx="1201738"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pt-BR" sz="1300" b="1">
                <a:latin typeface="Helvetica" charset="0"/>
              </a:rPr>
              <a:t>Santiago</a:t>
            </a:r>
          </a:p>
          <a:p>
            <a:pPr algn="ctr">
              <a:lnSpc>
                <a:spcPct val="90000"/>
              </a:lnSpc>
            </a:pPr>
            <a:r>
              <a:rPr lang="pt-BR" sz="1300" b="1">
                <a:latin typeface="Helvetica" charset="0"/>
              </a:rPr>
              <a:t>1 Pedro</a:t>
            </a:r>
          </a:p>
          <a:p>
            <a:pPr algn="ctr">
              <a:lnSpc>
                <a:spcPct val="90000"/>
              </a:lnSpc>
            </a:pPr>
            <a:r>
              <a:rPr lang="pt-BR" sz="1300" b="1">
                <a:latin typeface="Helvetica" charset="0"/>
              </a:rPr>
              <a:t>2 Pedro</a:t>
            </a:r>
          </a:p>
          <a:p>
            <a:pPr algn="ctr">
              <a:lnSpc>
                <a:spcPct val="90000"/>
              </a:lnSpc>
            </a:pPr>
            <a:r>
              <a:rPr lang="pt-BR" sz="1300" b="1">
                <a:latin typeface="Helvetica" charset="0"/>
              </a:rPr>
              <a:t>1 Juan</a:t>
            </a:r>
          </a:p>
          <a:p>
            <a:pPr algn="ctr">
              <a:lnSpc>
                <a:spcPct val="90000"/>
              </a:lnSpc>
            </a:pPr>
            <a:r>
              <a:rPr lang="pt-BR" sz="1300" b="1">
                <a:latin typeface="Helvetica" charset="0"/>
              </a:rPr>
              <a:t>2 Juan</a:t>
            </a:r>
          </a:p>
          <a:p>
            <a:pPr algn="ctr">
              <a:lnSpc>
                <a:spcPct val="90000"/>
              </a:lnSpc>
            </a:pPr>
            <a:r>
              <a:rPr lang="pt-BR" sz="1300" b="1">
                <a:latin typeface="Helvetica" charset="0"/>
              </a:rPr>
              <a:t>3 Juan</a:t>
            </a:r>
          </a:p>
          <a:p>
            <a:pPr algn="ctr">
              <a:lnSpc>
                <a:spcPct val="90000"/>
              </a:lnSpc>
            </a:pPr>
            <a:r>
              <a:rPr lang="pt-BR" sz="1300" b="1">
                <a:latin typeface="Helvetica" charset="0"/>
              </a:rPr>
              <a:t>Judas</a:t>
            </a:r>
            <a:endParaRPr lang="en-US" sz="1300" b="1">
              <a:latin typeface="Helvetica" charset="0"/>
            </a:endParaRPr>
          </a:p>
        </p:txBody>
      </p:sp>
      <p:sp>
        <p:nvSpPr>
          <p:cNvPr id="121914" name="Text Box 93"/>
          <p:cNvSpPr txBox="1">
            <a:spLocks noChangeArrowheads="1"/>
          </p:cNvSpPr>
          <p:nvPr/>
        </p:nvSpPr>
        <p:spPr bwMode="auto">
          <a:xfrm>
            <a:off x="5187950" y="3446463"/>
            <a:ext cx="1166813"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ja-JP" altLang="en-US" sz="1900" b="1" baseline="-25000"/>
              <a:t>“</a:t>
            </a:r>
            <a:r>
              <a:rPr lang="en-US" altLang="ja-JP" sz="1900" b="1" baseline="-25000"/>
              <a:t>Romanos con corazón.</a:t>
            </a:r>
            <a:r>
              <a:rPr lang="ja-JP" altLang="en-US" sz="1900" b="1" baseline="-25000"/>
              <a:t>”</a:t>
            </a:r>
            <a:endParaRPr lang="en-US" sz="1900" b="1" baseline="-25000"/>
          </a:p>
        </p:txBody>
      </p:sp>
      <p:sp>
        <p:nvSpPr>
          <p:cNvPr id="121915" name="Text Box 95"/>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21916" name="Text Box 96"/>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906"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23907" name="Text Box 4"/>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134</a:t>
            </a:r>
          </a:p>
        </p:txBody>
      </p:sp>
      <p:grpSp>
        <p:nvGrpSpPr>
          <p:cNvPr id="123908" name="Group 5"/>
          <p:cNvGrpSpPr>
            <a:grpSpLocks/>
          </p:cNvGrpSpPr>
          <p:nvPr/>
        </p:nvGrpSpPr>
        <p:grpSpPr bwMode="auto">
          <a:xfrm>
            <a:off x="1863725" y="96838"/>
            <a:ext cx="4632325" cy="1022350"/>
            <a:chOff x="1174" y="61"/>
            <a:chExt cx="2918" cy="644"/>
          </a:xfrm>
        </p:grpSpPr>
        <p:sp>
          <p:nvSpPr>
            <p:cNvPr id="123909" name="Text Box 6"/>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23910" name="Text Box 7"/>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2"/>
          <p:cNvSpPr txBox="1">
            <a:spLocks noChangeArrowheads="1"/>
          </p:cNvSpPr>
          <p:nvPr/>
        </p:nvSpPr>
        <p:spPr bwMode="auto">
          <a:xfrm>
            <a:off x="2236788" y="1457325"/>
            <a:ext cx="5048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0">
                <a:solidFill>
                  <a:srgbClr val="B3B3B3"/>
                </a:solidFill>
                <a:latin typeface="Capitals" charset="0"/>
              </a:rPr>
              <a:t>7</a:t>
            </a:r>
            <a:endParaRPr lang="en-US" sz="10000">
              <a:solidFill>
                <a:srgbClr val="F3F3F3"/>
              </a:solidFill>
              <a:latin typeface="Capitals" charset="0"/>
            </a:endParaRPr>
          </a:p>
        </p:txBody>
      </p:sp>
      <p:sp>
        <p:nvSpPr>
          <p:cNvPr id="12290" name="Text Box 3"/>
          <p:cNvSpPr txBox="1">
            <a:spLocks noChangeArrowheads="1"/>
          </p:cNvSpPr>
          <p:nvPr/>
        </p:nvSpPr>
        <p:spPr bwMode="auto">
          <a:xfrm>
            <a:off x="1700213" y="846138"/>
            <a:ext cx="46878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200" b="1">
                <a:latin typeface="Comic Sans MS" charset="0"/>
              </a:rPr>
              <a:t>Todo comienza aquí…</a:t>
            </a:r>
          </a:p>
        </p:txBody>
      </p:sp>
      <p:grpSp>
        <p:nvGrpSpPr>
          <p:cNvPr id="12291" name="Group 4"/>
          <p:cNvGrpSpPr>
            <a:grpSpLocks/>
          </p:cNvGrpSpPr>
          <p:nvPr/>
        </p:nvGrpSpPr>
        <p:grpSpPr bwMode="auto">
          <a:xfrm>
            <a:off x="862013" y="1519238"/>
            <a:ext cx="5029200" cy="1525587"/>
            <a:chOff x="576" y="1296"/>
            <a:chExt cx="3168" cy="960"/>
          </a:xfrm>
        </p:grpSpPr>
        <p:sp>
          <p:nvSpPr>
            <p:cNvPr id="12374" name="Rectangle 5"/>
            <p:cNvSpPr>
              <a:spLocks noChangeArrowheads="1"/>
            </p:cNvSpPr>
            <p:nvPr/>
          </p:nvSpPr>
          <p:spPr bwMode="auto">
            <a:xfrm>
              <a:off x="576" y="1296"/>
              <a:ext cx="720" cy="960"/>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endParaRPr lang="en-US"/>
            </a:p>
          </p:txBody>
        </p:sp>
        <p:sp>
          <p:nvSpPr>
            <p:cNvPr id="12375" name="Rectangle 6"/>
            <p:cNvSpPr>
              <a:spLocks noChangeArrowheads="1"/>
            </p:cNvSpPr>
            <p:nvPr/>
          </p:nvSpPr>
          <p:spPr bwMode="auto">
            <a:xfrm>
              <a:off x="1392" y="1296"/>
              <a:ext cx="720" cy="96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pPr algn="ctr" defTabSz="862013"/>
              <a:endParaRPr lang="es-MX" sz="2300" b="1"/>
            </a:p>
          </p:txBody>
        </p:sp>
        <p:sp>
          <p:nvSpPr>
            <p:cNvPr id="12376" name="Rectangle 7"/>
            <p:cNvSpPr>
              <a:spLocks noChangeArrowheads="1"/>
            </p:cNvSpPr>
            <p:nvPr/>
          </p:nvSpPr>
          <p:spPr bwMode="auto">
            <a:xfrm>
              <a:off x="2208" y="1296"/>
              <a:ext cx="720" cy="960"/>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endParaRPr lang="en-US"/>
            </a:p>
          </p:txBody>
        </p:sp>
        <p:sp>
          <p:nvSpPr>
            <p:cNvPr id="12377" name="Rectangle 8"/>
            <p:cNvSpPr>
              <a:spLocks noChangeArrowheads="1"/>
            </p:cNvSpPr>
            <p:nvPr/>
          </p:nvSpPr>
          <p:spPr bwMode="auto">
            <a:xfrm>
              <a:off x="3024" y="1296"/>
              <a:ext cx="720" cy="960"/>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lIns="86173" tIns="43087" rIns="86173" bIns="43087" anchor="ctr"/>
            <a:lstStyle/>
            <a:p>
              <a:endParaRPr lang="en-US"/>
            </a:p>
          </p:txBody>
        </p:sp>
        <p:sp>
          <p:nvSpPr>
            <p:cNvPr id="12378" name="Line 9"/>
            <p:cNvSpPr>
              <a:spLocks noChangeShapeType="1"/>
            </p:cNvSpPr>
            <p:nvPr/>
          </p:nvSpPr>
          <p:spPr bwMode="auto">
            <a:xfrm>
              <a:off x="1584" y="1776"/>
              <a:ext cx="336"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86173" tIns="43087" rIns="86173" bIns="43087" anchor="ctr"/>
            <a:lstStyle/>
            <a:p>
              <a:endParaRPr lang="en-US"/>
            </a:p>
          </p:txBody>
        </p:sp>
      </p:grpSp>
      <p:sp>
        <p:nvSpPr>
          <p:cNvPr id="12292" name="Rectangle 11"/>
          <p:cNvSpPr>
            <a:spLocks noChangeArrowheads="1"/>
          </p:cNvSpPr>
          <p:nvPr/>
        </p:nvSpPr>
        <p:spPr bwMode="auto">
          <a:xfrm>
            <a:off x="5643563" y="6143625"/>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n-US" sz="900">
                <a:solidFill>
                  <a:srgbClr val="FFA27C"/>
                </a:solidFill>
              </a:rPr>
              <a:t> </a:t>
            </a:r>
            <a:endParaRPr lang="en-US" sz="2300"/>
          </a:p>
        </p:txBody>
      </p:sp>
      <p:sp>
        <p:nvSpPr>
          <p:cNvPr id="12293" name="Rectangle 12"/>
          <p:cNvSpPr>
            <a:spLocks noChangeArrowheads="1"/>
          </p:cNvSpPr>
          <p:nvPr/>
        </p:nvSpPr>
        <p:spPr bwMode="auto">
          <a:xfrm>
            <a:off x="1250950" y="5873750"/>
            <a:ext cx="15033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862013">
              <a:lnSpc>
                <a:spcPct val="70000"/>
              </a:lnSpc>
            </a:pPr>
            <a:r>
              <a:rPr lang="en-US" sz="1900" b="1">
                <a:latin typeface="Comic Sans MS" charset="0"/>
              </a:rPr>
              <a:t>3 Sociedades:</a:t>
            </a:r>
            <a:endParaRPr lang="en-US" sz="1900">
              <a:latin typeface="Times" charset="0"/>
            </a:endParaRPr>
          </a:p>
        </p:txBody>
      </p:sp>
      <p:grpSp>
        <p:nvGrpSpPr>
          <p:cNvPr id="12294" name="Group 13"/>
          <p:cNvGrpSpPr>
            <a:grpSpLocks/>
          </p:cNvGrpSpPr>
          <p:nvPr/>
        </p:nvGrpSpPr>
        <p:grpSpPr bwMode="auto">
          <a:xfrm>
            <a:off x="1139825" y="6583363"/>
            <a:ext cx="1730375" cy="600075"/>
            <a:chOff x="1246" y="3148"/>
            <a:chExt cx="1090" cy="379"/>
          </a:xfrm>
        </p:grpSpPr>
        <p:sp>
          <p:nvSpPr>
            <p:cNvPr id="144398" name="Line 14"/>
            <p:cNvSpPr>
              <a:spLocks noChangeShapeType="1"/>
            </p:cNvSpPr>
            <p:nvPr/>
          </p:nvSpPr>
          <p:spPr bwMode="auto">
            <a:xfrm>
              <a:off x="1248" y="3148"/>
              <a:ext cx="1085"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44399" name="Line 15"/>
            <p:cNvSpPr>
              <a:spLocks noChangeShapeType="1"/>
            </p:cNvSpPr>
            <p:nvPr/>
          </p:nvSpPr>
          <p:spPr bwMode="auto">
            <a:xfrm>
              <a:off x="1246" y="3332"/>
              <a:ext cx="1085"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44400" name="Line 16"/>
            <p:cNvSpPr>
              <a:spLocks noChangeShapeType="1"/>
            </p:cNvSpPr>
            <p:nvPr/>
          </p:nvSpPr>
          <p:spPr bwMode="auto">
            <a:xfrm>
              <a:off x="1252" y="3527"/>
              <a:ext cx="1084"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12295" name="Freeform 17"/>
          <p:cNvSpPr>
            <a:spLocks/>
          </p:cNvSpPr>
          <p:nvPr/>
        </p:nvSpPr>
        <p:spPr bwMode="auto">
          <a:xfrm>
            <a:off x="555625" y="3041650"/>
            <a:ext cx="976313" cy="561975"/>
          </a:xfrm>
          <a:custGeom>
            <a:avLst/>
            <a:gdLst>
              <a:gd name="T0" fmla="*/ 2147483647 w 503"/>
              <a:gd name="T1" fmla="*/ 0 h 355"/>
              <a:gd name="T2" fmla="*/ 2147483647 w 503"/>
              <a:gd name="T3" fmla="*/ 2147483647 h 355"/>
              <a:gd name="T4" fmla="*/ 2147483647 w 503"/>
              <a:gd name="T5" fmla="*/ 2147483647 h 355"/>
              <a:gd name="T6" fmla="*/ 2147483647 w 503"/>
              <a:gd name="T7" fmla="*/ 2147483647 h 355"/>
              <a:gd name="T8" fmla="*/ 2147483647 w 503"/>
              <a:gd name="T9" fmla="*/ 2147483647 h 355"/>
              <a:gd name="T10" fmla="*/ 2147483647 w 503"/>
              <a:gd name="T11" fmla="*/ 2147483647 h 355"/>
              <a:gd name="T12" fmla="*/ 2147483647 w 503"/>
              <a:gd name="T13" fmla="*/ 2147483647 h 355"/>
              <a:gd name="T14" fmla="*/ 2147483647 w 503"/>
              <a:gd name="T15" fmla="*/ 2147483647 h 355"/>
              <a:gd name="T16" fmla="*/ 0 w 503"/>
              <a:gd name="T17" fmla="*/ 2147483647 h 355"/>
              <a:gd name="T18" fmla="*/ 0 w 503"/>
              <a:gd name="T19" fmla="*/ 2147483647 h 355"/>
              <a:gd name="T20" fmla="*/ 2147483647 w 503"/>
              <a:gd name="T21" fmla="*/ 2147483647 h 355"/>
              <a:gd name="T22" fmla="*/ 2147483647 w 503"/>
              <a:gd name="T23" fmla="*/ 2147483647 h 355"/>
              <a:gd name="T24" fmla="*/ 2147483647 w 503"/>
              <a:gd name="T25" fmla="*/ 2147483647 h 355"/>
              <a:gd name="T26" fmla="*/ 2147483647 w 503"/>
              <a:gd name="T27" fmla="*/ 2147483647 h 355"/>
              <a:gd name="T28" fmla="*/ 2147483647 w 503"/>
              <a:gd name="T29" fmla="*/ 2147483647 h 355"/>
              <a:gd name="T30" fmla="*/ 2147483647 w 503"/>
              <a:gd name="T31" fmla="*/ 2147483647 h 355"/>
              <a:gd name="T32" fmla="*/ 2147483647 w 503"/>
              <a:gd name="T33" fmla="*/ 2147483647 h 355"/>
              <a:gd name="T34" fmla="*/ 2147483647 w 503"/>
              <a:gd name="T35" fmla="*/ 2147483647 h 355"/>
              <a:gd name="T36" fmla="*/ 2147483647 w 503"/>
              <a:gd name="T37" fmla="*/ 2147483647 h 355"/>
              <a:gd name="T38" fmla="*/ 2147483647 w 503"/>
              <a:gd name="T39" fmla="*/ 2147483647 h 355"/>
              <a:gd name="T40" fmla="*/ 2147483647 w 503"/>
              <a:gd name="T41" fmla="*/ 2147483647 h 355"/>
              <a:gd name="T42" fmla="*/ 2147483647 w 503"/>
              <a:gd name="T43" fmla="*/ 2147483647 h 355"/>
              <a:gd name="T44" fmla="*/ 2147483647 w 503"/>
              <a:gd name="T45" fmla="*/ 2147483647 h 355"/>
              <a:gd name="T46" fmla="*/ 2147483647 w 503"/>
              <a:gd name="T47" fmla="*/ 2147483647 h 355"/>
              <a:gd name="T48" fmla="*/ 2147483647 w 503"/>
              <a:gd name="T49" fmla="*/ 2147483647 h 355"/>
              <a:gd name="T50" fmla="*/ 2147483647 w 503"/>
              <a:gd name="T51" fmla="*/ 2147483647 h 355"/>
              <a:gd name="T52" fmla="*/ 2147483647 w 503"/>
              <a:gd name="T53" fmla="*/ 2147483647 h 355"/>
              <a:gd name="T54" fmla="*/ 2147483647 w 503"/>
              <a:gd name="T55" fmla="*/ 2147483647 h 355"/>
              <a:gd name="T56" fmla="*/ 2147483647 w 503"/>
              <a:gd name="T57" fmla="*/ 2147483647 h 355"/>
              <a:gd name="T58" fmla="*/ 2147483647 w 503"/>
              <a:gd name="T59" fmla="*/ 2147483647 h 355"/>
              <a:gd name="T60" fmla="*/ 2147483647 w 503"/>
              <a:gd name="T61" fmla="*/ 2147483647 h 355"/>
              <a:gd name="T62" fmla="*/ 2147483647 w 503"/>
              <a:gd name="T63" fmla="*/ 2147483647 h 355"/>
              <a:gd name="T64" fmla="*/ 2147483647 w 503"/>
              <a:gd name="T65" fmla="*/ 2147483647 h 355"/>
              <a:gd name="T66" fmla="*/ 2147483647 w 503"/>
              <a:gd name="T67" fmla="*/ 2147483647 h 355"/>
              <a:gd name="T68" fmla="*/ 2147483647 w 503"/>
              <a:gd name="T69" fmla="*/ 2147483647 h 355"/>
              <a:gd name="T70" fmla="*/ 2147483647 w 503"/>
              <a:gd name="T71" fmla="*/ 0 h 355"/>
              <a:gd name="T72" fmla="*/ 2147483647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US"/>
          </a:p>
        </p:txBody>
      </p:sp>
      <p:sp>
        <p:nvSpPr>
          <p:cNvPr id="12296" name="Rectangle 18"/>
          <p:cNvSpPr>
            <a:spLocks noChangeArrowheads="1"/>
          </p:cNvSpPr>
          <p:nvPr/>
        </p:nvSpPr>
        <p:spPr bwMode="auto">
          <a:xfrm>
            <a:off x="552450" y="3289300"/>
            <a:ext cx="1376363" cy="465138"/>
          </a:xfrm>
          <a:prstGeom prst="rect">
            <a:avLst/>
          </a:prstGeom>
          <a:solidFill>
            <a:schemeClr val="bg1"/>
          </a:solidFill>
          <a:ln w="28575">
            <a:solidFill>
              <a:schemeClr val="tx1"/>
            </a:solidFill>
            <a:miter lim="800000"/>
            <a:headEnd/>
            <a:tailEnd/>
          </a:ln>
        </p:spPr>
        <p:txBody>
          <a:bodyPr/>
          <a:lstStyle/>
          <a:p>
            <a:endParaRPr lang="en-US"/>
          </a:p>
        </p:txBody>
      </p:sp>
      <p:grpSp>
        <p:nvGrpSpPr>
          <p:cNvPr id="12297" name="Group 19" descr="Large confetti"/>
          <p:cNvGrpSpPr>
            <a:grpSpLocks/>
          </p:cNvGrpSpPr>
          <p:nvPr/>
        </p:nvGrpSpPr>
        <p:grpSpPr bwMode="auto">
          <a:xfrm>
            <a:off x="2959100" y="6140450"/>
            <a:ext cx="1377950" cy="714375"/>
            <a:chOff x="375" y="3720"/>
            <a:chExt cx="868" cy="450"/>
          </a:xfrm>
        </p:grpSpPr>
        <p:sp>
          <p:nvSpPr>
            <p:cNvPr id="12366" name="Freeform 20"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67" name="Rectangle 21"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68" name="Rectangle 22"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69" name="Rectangle 23"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70" name="Line 24"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298" name="Group 25" descr="Large confetti"/>
          <p:cNvGrpSpPr>
            <a:grpSpLocks/>
          </p:cNvGrpSpPr>
          <p:nvPr/>
        </p:nvGrpSpPr>
        <p:grpSpPr bwMode="auto">
          <a:xfrm>
            <a:off x="4051300" y="6450013"/>
            <a:ext cx="1377950" cy="714375"/>
            <a:chOff x="375" y="3720"/>
            <a:chExt cx="868" cy="450"/>
          </a:xfrm>
        </p:grpSpPr>
        <p:sp>
          <p:nvSpPr>
            <p:cNvPr id="12361" name="Freeform 26"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62" name="Rectangle 27"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63" name="Rectangle 28"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64" name="Rectangle 29"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65" name="Line 30"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299" name="Group 31" descr="Large confetti"/>
          <p:cNvGrpSpPr>
            <a:grpSpLocks/>
          </p:cNvGrpSpPr>
          <p:nvPr/>
        </p:nvGrpSpPr>
        <p:grpSpPr bwMode="auto">
          <a:xfrm>
            <a:off x="5162550" y="6761163"/>
            <a:ext cx="1377950" cy="714375"/>
            <a:chOff x="375" y="3720"/>
            <a:chExt cx="868" cy="450"/>
          </a:xfrm>
        </p:grpSpPr>
        <p:sp>
          <p:nvSpPr>
            <p:cNvPr id="12356" name="Freeform 32" descr="Large confetti"/>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lgConfetti">
              <a:fgClr>
                <a:schemeClr val="accent1"/>
              </a:fgClr>
              <a:bgClr>
                <a:schemeClr val="bg1"/>
              </a:bgClr>
            </a:pattFill>
            <a:ln w="28575">
              <a:solidFill>
                <a:schemeClr val="tx1"/>
              </a:solidFill>
              <a:round/>
              <a:headEnd/>
              <a:tailEnd/>
            </a:ln>
          </p:spPr>
          <p:txBody>
            <a:bodyPr/>
            <a:lstStyle/>
            <a:p>
              <a:endParaRPr lang="en-US"/>
            </a:p>
          </p:txBody>
        </p:sp>
        <p:sp>
          <p:nvSpPr>
            <p:cNvPr id="12357" name="Rectangle 33" descr="Large confetti"/>
            <p:cNvSpPr>
              <a:spLocks noChangeArrowheads="1"/>
            </p:cNvSpPr>
            <p:nvPr/>
          </p:nvSpPr>
          <p:spPr bwMode="auto">
            <a:xfrm>
              <a:off x="375" y="3876"/>
              <a:ext cx="868" cy="294"/>
            </a:xfrm>
            <a:prstGeom prst="rect">
              <a:avLst/>
            </a:prstGeom>
            <a:pattFill prst="lgConfetti">
              <a:fgClr>
                <a:schemeClr val="accent1"/>
              </a:fgClr>
              <a:bgClr>
                <a:schemeClr val="bg1"/>
              </a:bgClr>
            </a:pattFill>
            <a:ln w="28575">
              <a:solidFill>
                <a:schemeClr val="tx1"/>
              </a:solidFill>
              <a:miter lim="800000"/>
              <a:headEnd/>
              <a:tailEnd/>
            </a:ln>
          </p:spPr>
          <p:txBody>
            <a:bodyPr/>
            <a:lstStyle/>
            <a:p>
              <a:endParaRPr lang="en-US"/>
            </a:p>
          </p:txBody>
        </p:sp>
        <p:sp>
          <p:nvSpPr>
            <p:cNvPr id="12358" name="Rectangle 34" descr="Large confetti"/>
            <p:cNvSpPr>
              <a:spLocks noChangeArrowheads="1"/>
            </p:cNvSpPr>
            <p:nvPr/>
          </p:nvSpPr>
          <p:spPr bwMode="auto">
            <a:xfrm>
              <a:off x="388"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59" name="Rectangle 35" descr="Large confetti"/>
            <p:cNvSpPr>
              <a:spLocks noChangeArrowheads="1"/>
            </p:cNvSpPr>
            <p:nvPr/>
          </p:nvSpPr>
          <p:spPr bwMode="auto">
            <a:xfrm>
              <a:off x="660" y="3816"/>
              <a:ext cx="325" cy="116"/>
            </a:xfrm>
            <a:prstGeom prst="rect">
              <a:avLst/>
            </a:prstGeom>
            <a:pattFill prst="lgConfetti">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60" name="Line 36" descr="Large confetti"/>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300" name="Freeform 37"/>
          <p:cNvSpPr>
            <a:spLocks/>
          </p:cNvSpPr>
          <p:nvPr/>
        </p:nvSpPr>
        <p:spPr bwMode="auto">
          <a:xfrm>
            <a:off x="3509963" y="3046413"/>
            <a:ext cx="977900" cy="561975"/>
          </a:xfrm>
          <a:custGeom>
            <a:avLst/>
            <a:gdLst>
              <a:gd name="T0" fmla="*/ 2147483647 w 503"/>
              <a:gd name="T1" fmla="*/ 0 h 355"/>
              <a:gd name="T2" fmla="*/ 2147483647 w 503"/>
              <a:gd name="T3" fmla="*/ 2147483647 h 355"/>
              <a:gd name="T4" fmla="*/ 2147483647 w 503"/>
              <a:gd name="T5" fmla="*/ 2147483647 h 355"/>
              <a:gd name="T6" fmla="*/ 2147483647 w 503"/>
              <a:gd name="T7" fmla="*/ 2147483647 h 355"/>
              <a:gd name="T8" fmla="*/ 2147483647 w 503"/>
              <a:gd name="T9" fmla="*/ 2147483647 h 355"/>
              <a:gd name="T10" fmla="*/ 2147483647 w 503"/>
              <a:gd name="T11" fmla="*/ 2147483647 h 355"/>
              <a:gd name="T12" fmla="*/ 2147483647 w 503"/>
              <a:gd name="T13" fmla="*/ 2147483647 h 355"/>
              <a:gd name="T14" fmla="*/ 2147483647 w 503"/>
              <a:gd name="T15" fmla="*/ 2147483647 h 355"/>
              <a:gd name="T16" fmla="*/ 0 w 503"/>
              <a:gd name="T17" fmla="*/ 2147483647 h 355"/>
              <a:gd name="T18" fmla="*/ 0 w 503"/>
              <a:gd name="T19" fmla="*/ 2147483647 h 355"/>
              <a:gd name="T20" fmla="*/ 2147483647 w 503"/>
              <a:gd name="T21" fmla="*/ 2147483647 h 355"/>
              <a:gd name="T22" fmla="*/ 2147483647 w 503"/>
              <a:gd name="T23" fmla="*/ 2147483647 h 355"/>
              <a:gd name="T24" fmla="*/ 2147483647 w 503"/>
              <a:gd name="T25" fmla="*/ 2147483647 h 355"/>
              <a:gd name="T26" fmla="*/ 2147483647 w 503"/>
              <a:gd name="T27" fmla="*/ 2147483647 h 355"/>
              <a:gd name="T28" fmla="*/ 2147483647 w 503"/>
              <a:gd name="T29" fmla="*/ 2147483647 h 355"/>
              <a:gd name="T30" fmla="*/ 2147483647 w 503"/>
              <a:gd name="T31" fmla="*/ 2147483647 h 355"/>
              <a:gd name="T32" fmla="*/ 2147483647 w 503"/>
              <a:gd name="T33" fmla="*/ 2147483647 h 355"/>
              <a:gd name="T34" fmla="*/ 2147483647 w 503"/>
              <a:gd name="T35" fmla="*/ 2147483647 h 355"/>
              <a:gd name="T36" fmla="*/ 2147483647 w 503"/>
              <a:gd name="T37" fmla="*/ 2147483647 h 355"/>
              <a:gd name="T38" fmla="*/ 2147483647 w 503"/>
              <a:gd name="T39" fmla="*/ 2147483647 h 355"/>
              <a:gd name="T40" fmla="*/ 2147483647 w 503"/>
              <a:gd name="T41" fmla="*/ 2147483647 h 355"/>
              <a:gd name="T42" fmla="*/ 2147483647 w 503"/>
              <a:gd name="T43" fmla="*/ 2147483647 h 355"/>
              <a:gd name="T44" fmla="*/ 2147483647 w 503"/>
              <a:gd name="T45" fmla="*/ 2147483647 h 355"/>
              <a:gd name="T46" fmla="*/ 2147483647 w 503"/>
              <a:gd name="T47" fmla="*/ 2147483647 h 355"/>
              <a:gd name="T48" fmla="*/ 2147483647 w 503"/>
              <a:gd name="T49" fmla="*/ 2147483647 h 355"/>
              <a:gd name="T50" fmla="*/ 2147483647 w 503"/>
              <a:gd name="T51" fmla="*/ 2147483647 h 355"/>
              <a:gd name="T52" fmla="*/ 2147483647 w 503"/>
              <a:gd name="T53" fmla="*/ 2147483647 h 355"/>
              <a:gd name="T54" fmla="*/ 2147483647 w 503"/>
              <a:gd name="T55" fmla="*/ 2147483647 h 355"/>
              <a:gd name="T56" fmla="*/ 2147483647 w 503"/>
              <a:gd name="T57" fmla="*/ 2147483647 h 355"/>
              <a:gd name="T58" fmla="*/ 2147483647 w 503"/>
              <a:gd name="T59" fmla="*/ 2147483647 h 355"/>
              <a:gd name="T60" fmla="*/ 2147483647 w 503"/>
              <a:gd name="T61" fmla="*/ 2147483647 h 355"/>
              <a:gd name="T62" fmla="*/ 2147483647 w 503"/>
              <a:gd name="T63" fmla="*/ 2147483647 h 355"/>
              <a:gd name="T64" fmla="*/ 2147483647 w 503"/>
              <a:gd name="T65" fmla="*/ 2147483647 h 355"/>
              <a:gd name="T66" fmla="*/ 2147483647 w 503"/>
              <a:gd name="T67" fmla="*/ 2147483647 h 355"/>
              <a:gd name="T68" fmla="*/ 2147483647 w 503"/>
              <a:gd name="T69" fmla="*/ 2147483647 h 355"/>
              <a:gd name="T70" fmla="*/ 2147483647 w 503"/>
              <a:gd name="T71" fmla="*/ 0 h 355"/>
              <a:gd name="T72" fmla="*/ 2147483647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US"/>
          </a:p>
        </p:txBody>
      </p:sp>
      <p:sp>
        <p:nvSpPr>
          <p:cNvPr id="12301" name="Rectangle 38"/>
          <p:cNvSpPr>
            <a:spLocks noChangeArrowheads="1"/>
          </p:cNvSpPr>
          <p:nvPr/>
        </p:nvSpPr>
        <p:spPr bwMode="auto">
          <a:xfrm>
            <a:off x="3506788" y="3294063"/>
            <a:ext cx="1377950" cy="465137"/>
          </a:xfrm>
          <a:prstGeom prst="rect">
            <a:avLst/>
          </a:prstGeom>
          <a:solidFill>
            <a:schemeClr val="bg1"/>
          </a:solidFill>
          <a:ln w="28575">
            <a:solidFill>
              <a:schemeClr val="tx1"/>
            </a:solidFill>
            <a:miter lim="800000"/>
            <a:headEnd/>
            <a:tailEnd/>
          </a:ln>
        </p:spPr>
        <p:txBody>
          <a:bodyPr/>
          <a:lstStyle/>
          <a:p>
            <a:endParaRPr lang="en-US"/>
          </a:p>
        </p:txBody>
      </p:sp>
      <p:sp>
        <p:nvSpPr>
          <p:cNvPr id="12302" name="Text Box 39"/>
          <p:cNvSpPr txBox="1">
            <a:spLocks noChangeArrowheads="1"/>
          </p:cNvSpPr>
          <p:nvPr/>
        </p:nvSpPr>
        <p:spPr bwMode="auto">
          <a:xfrm>
            <a:off x="885825" y="1441450"/>
            <a:ext cx="50323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0">
                <a:solidFill>
                  <a:srgbClr val="E8E8E8"/>
                </a:solidFill>
                <a:latin typeface="Capitals" charset="0"/>
              </a:rPr>
              <a:t>C</a:t>
            </a:r>
          </a:p>
        </p:txBody>
      </p:sp>
      <p:sp>
        <p:nvSpPr>
          <p:cNvPr id="12303" name="Text Box 40"/>
          <p:cNvSpPr txBox="1">
            <a:spLocks noChangeArrowheads="1"/>
          </p:cNvSpPr>
          <p:nvPr/>
        </p:nvSpPr>
        <p:spPr bwMode="auto">
          <a:xfrm>
            <a:off x="3554413" y="1468438"/>
            <a:ext cx="5048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0">
                <a:solidFill>
                  <a:srgbClr val="E8E8E8"/>
                </a:solidFill>
                <a:latin typeface="Capitals" charset="0"/>
              </a:rPr>
              <a:t>S</a:t>
            </a:r>
          </a:p>
        </p:txBody>
      </p:sp>
      <p:sp>
        <p:nvSpPr>
          <p:cNvPr id="12304" name="Text Box 41"/>
          <p:cNvSpPr txBox="1">
            <a:spLocks noChangeArrowheads="1"/>
          </p:cNvSpPr>
          <p:nvPr/>
        </p:nvSpPr>
        <p:spPr bwMode="auto">
          <a:xfrm>
            <a:off x="4943475" y="1376363"/>
            <a:ext cx="5048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0">
                <a:solidFill>
                  <a:srgbClr val="E8E8E8"/>
                </a:solidFill>
                <a:latin typeface="Capitals" charset="0"/>
              </a:rPr>
              <a:t>J</a:t>
            </a:r>
          </a:p>
        </p:txBody>
      </p:sp>
      <p:sp>
        <p:nvSpPr>
          <p:cNvPr id="12305" name="Rectangle 42"/>
          <p:cNvSpPr>
            <a:spLocks noChangeArrowheads="1"/>
          </p:cNvSpPr>
          <p:nvPr/>
        </p:nvSpPr>
        <p:spPr bwMode="auto">
          <a:xfrm>
            <a:off x="708025" y="4019550"/>
            <a:ext cx="1235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862013">
              <a:lnSpc>
                <a:spcPct val="60000"/>
              </a:lnSpc>
            </a:pPr>
            <a:r>
              <a:rPr lang="en-US" sz="1900" b="1">
                <a:latin typeface="Comic Sans MS" charset="0"/>
              </a:rPr>
              <a:t>4        Personas</a:t>
            </a:r>
            <a:r>
              <a:rPr lang="en-US" sz="2300" b="1">
                <a:latin typeface="Comic Sans MS" charset="0"/>
              </a:rPr>
              <a:t>:</a:t>
            </a:r>
            <a:endParaRPr lang="en-US" sz="2300">
              <a:latin typeface="Times" charset="0"/>
            </a:endParaRPr>
          </a:p>
        </p:txBody>
      </p:sp>
      <p:grpSp>
        <p:nvGrpSpPr>
          <p:cNvPr id="12306" name="Group 43"/>
          <p:cNvGrpSpPr>
            <a:grpSpLocks/>
          </p:cNvGrpSpPr>
          <p:nvPr/>
        </p:nvGrpSpPr>
        <p:grpSpPr bwMode="auto">
          <a:xfrm>
            <a:off x="455613" y="4668838"/>
            <a:ext cx="1735137" cy="841375"/>
            <a:chOff x="1241" y="2249"/>
            <a:chExt cx="1093" cy="530"/>
          </a:xfrm>
        </p:grpSpPr>
        <p:sp>
          <p:nvSpPr>
            <p:cNvPr id="144428" name="Line 44"/>
            <p:cNvSpPr>
              <a:spLocks noChangeShapeType="1"/>
            </p:cNvSpPr>
            <p:nvPr/>
          </p:nvSpPr>
          <p:spPr bwMode="auto">
            <a:xfrm>
              <a:off x="1241" y="2249"/>
              <a:ext cx="1084"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44429" name="Line 45"/>
            <p:cNvSpPr>
              <a:spLocks noChangeShapeType="1"/>
            </p:cNvSpPr>
            <p:nvPr/>
          </p:nvSpPr>
          <p:spPr bwMode="auto">
            <a:xfrm>
              <a:off x="1246" y="2422"/>
              <a:ext cx="1085"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44430" name="Line 46"/>
            <p:cNvSpPr>
              <a:spLocks noChangeShapeType="1"/>
            </p:cNvSpPr>
            <p:nvPr/>
          </p:nvSpPr>
          <p:spPr bwMode="auto">
            <a:xfrm>
              <a:off x="1244" y="2595"/>
              <a:ext cx="1085"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144431" name="Line 47"/>
            <p:cNvSpPr>
              <a:spLocks noChangeShapeType="1"/>
            </p:cNvSpPr>
            <p:nvPr/>
          </p:nvSpPr>
          <p:spPr bwMode="auto">
            <a:xfrm>
              <a:off x="1250" y="2779"/>
              <a:ext cx="1084" cy="0"/>
            </a:xfrm>
            <a:prstGeom prst="line">
              <a:avLst/>
            </a:prstGeom>
            <a:noFill/>
            <a:ln w="28575">
              <a:solidFill>
                <a:schemeClr val="tx1"/>
              </a:solidFill>
              <a:round/>
              <a:headEnd/>
              <a:tailEnd/>
            </a:ln>
            <a:effectLst>
              <a:outerShdw blurRad="63500" dist="17961" dir="2700000" algn="ctr" rotWithShape="0">
                <a:schemeClr val="bg2">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grpSp>
      <p:sp>
        <p:nvSpPr>
          <p:cNvPr id="12307" name="Line 48"/>
          <p:cNvSpPr>
            <a:spLocks noChangeShapeType="1"/>
          </p:cNvSpPr>
          <p:nvPr/>
        </p:nvSpPr>
        <p:spPr bwMode="auto">
          <a:xfrm flipH="1">
            <a:off x="1920875" y="2922588"/>
            <a:ext cx="619125" cy="13922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308" name="Line 49"/>
          <p:cNvSpPr>
            <a:spLocks noChangeShapeType="1"/>
          </p:cNvSpPr>
          <p:nvPr/>
        </p:nvSpPr>
        <p:spPr bwMode="auto">
          <a:xfrm flipH="1">
            <a:off x="2211388" y="2903538"/>
            <a:ext cx="673100" cy="29559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2309" name="Group 50" descr="Dark vertical"/>
          <p:cNvGrpSpPr>
            <a:grpSpLocks/>
          </p:cNvGrpSpPr>
          <p:nvPr/>
        </p:nvGrpSpPr>
        <p:grpSpPr bwMode="auto">
          <a:xfrm>
            <a:off x="2154238" y="4060825"/>
            <a:ext cx="1377950" cy="715963"/>
            <a:chOff x="375" y="3720"/>
            <a:chExt cx="868" cy="450"/>
          </a:xfrm>
        </p:grpSpPr>
        <p:sp>
          <p:nvSpPr>
            <p:cNvPr id="12347" name="Freeform 51"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2348" name="Rectangle 52"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2349" name="Rectangle 53"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50" name="Rectangle 54"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51" name="Line 55"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10" name="Group 56" descr="Dark vertical"/>
          <p:cNvGrpSpPr>
            <a:grpSpLocks/>
          </p:cNvGrpSpPr>
          <p:nvPr/>
        </p:nvGrpSpPr>
        <p:grpSpPr bwMode="auto">
          <a:xfrm>
            <a:off x="3159125" y="4370388"/>
            <a:ext cx="1377950" cy="714375"/>
            <a:chOff x="375" y="3720"/>
            <a:chExt cx="868" cy="450"/>
          </a:xfrm>
        </p:grpSpPr>
        <p:sp>
          <p:nvSpPr>
            <p:cNvPr id="12342" name="Freeform 57"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2343" name="Rectangle 58"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2344" name="Rectangle 59"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5" name="Rectangle 60"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6" name="Line 61"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11" name="Group 62" descr="Dark vertical"/>
          <p:cNvGrpSpPr>
            <a:grpSpLocks/>
          </p:cNvGrpSpPr>
          <p:nvPr/>
        </p:nvGrpSpPr>
        <p:grpSpPr bwMode="auto">
          <a:xfrm>
            <a:off x="4148138" y="4681538"/>
            <a:ext cx="1377950" cy="712787"/>
            <a:chOff x="375" y="3720"/>
            <a:chExt cx="868" cy="450"/>
          </a:xfrm>
        </p:grpSpPr>
        <p:sp>
          <p:nvSpPr>
            <p:cNvPr id="12337" name="Freeform 63"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2338" name="Rectangle 64"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2339" name="Rectangle 65"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0" name="Rectangle 66"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1" name="Line 67"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12" name="Group 68" descr="Dark vertical"/>
          <p:cNvGrpSpPr>
            <a:grpSpLocks/>
          </p:cNvGrpSpPr>
          <p:nvPr/>
        </p:nvGrpSpPr>
        <p:grpSpPr bwMode="auto">
          <a:xfrm>
            <a:off x="5049838" y="4989513"/>
            <a:ext cx="1377950" cy="714375"/>
            <a:chOff x="375" y="3720"/>
            <a:chExt cx="868" cy="450"/>
          </a:xfrm>
        </p:grpSpPr>
        <p:sp>
          <p:nvSpPr>
            <p:cNvPr id="12332" name="Freeform 69" descr="Dark vertical"/>
            <p:cNvSpPr>
              <a:spLocks/>
            </p:cNvSpPr>
            <p:nvPr/>
          </p:nvSpPr>
          <p:spPr bwMode="auto">
            <a:xfrm>
              <a:off x="377" y="3720"/>
              <a:ext cx="616" cy="355"/>
            </a:xfrm>
            <a:custGeom>
              <a:avLst/>
              <a:gdLst>
                <a:gd name="T0" fmla="*/ 196 w 503"/>
                <a:gd name="T1" fmla="*/ 0 h 355"/>
                <a:gd name="T2" fmla="*/ 149 w 503"/>
                <a:gd name="T3" fmla="*/ 1 h 355"/>
                <a:gd name="T4" fmla="*/ 114 w 503"/>
                <a:gd name="T5" fmla="*/ 3 h 355"/>
                <a:gd name="T6" fmla="*/ 88 w 503"/>
                <a:gd name="T7" fmla="*/ 7 h 355"/>
                <a:gd name="T8" fmla="*/ 54 w 503"/>
                <a:gd name="T9" fmla="*/ 11 h 355"/>
                <a:gd name="T10" fmla="*/ 36 w 503"/>
                <a:gd name="T11" fmla="*/ 17 h 355"/>
                <a:gd name="T12" fmla="*/ 16 w 503"/>
                <a:gd name="T13" fmla="*/ 23 h 355"/>
                <a:gd name="T14" fmla="*/ 1 w 503"/>
                <a:gd name="T15" fmla="*/ 30 h 355"/>
                <a:gd name="T16" fmla="*/ 0 w 503"/>
                <a:gd name="T17" fmla="*/ 38 h 355"/>
                <a:gd name="T18" fmla="*/ 0 w 503"/>
                <a:gd name="T19" fmla="*/ 317 h 355"/>
                <a:gd name="T20" fmla="*/ 1 w 503"/>
                <a:gd name="T21" fmla="*/ 325 h 355"/>
                <a:gd name="T22" fmla="*/ 16 w 503"/>
                <a:gd name="T23" fmla="*/ 332 h 355"/>
                <a:gd name="T24" fmla="*/ 36 w 503"/>
                <a:gd name="T25" fmla="*/ 338 h 355"/>
                <a:gd name="T26" fmla="*/ 54 w 503"/>
                <a:gd name="T27" fmla="*/ 344 h 355"/>
                <a:gd name="T28" fmla="*/ 88 w 503"/>
                <a:gd name="T29" fmla="*/ 349 h 355"/>
                <a:gd name="T30" fmla="*/ 114 w 503"/>
                <a:gd name="T31" fmla="*/ 352 h 355"/>
                <a:gd name="T32" fmla="*/ 149 w 503"/>
                <a:gd name="T33" fmla="*/ 354 h 355"/>
                <a:gd name="T34" fmla="*/ 196 w 503"/>
                <a:gd name="T35" fmla="*/ 355 h 355"/>
                <a:gd name="T36" fmla="*/ 2353 w 503"/>
                <a:gd name="T37" fmla="*/ 355 h 355"/>
                <a:gd name="T38" fmla="*/ 2391 w 503"/>
                <a:gd name="T39" fmla="*/ 354 h 355"/>
                <a:gd name="T40" fmla="*/ 2430 w 503"/>
                <a:gd name="T41" fmla="*/ 352 h 355"/>
                <a:gd name="T42" fmla="*/ 2462 w 503"/>
                <a:gd name="T43" fmla="*/ 349 h 355"/>
                <a:gd name="T44" fmla="*/ 2491 w 503"/>
                <a:gd name="T45" fmla="*/ 344 h 355"/>
                <a:gd name="T46" fmla="*/ 2517 w 503"/>
                <a:gd name="T47" fmla="*/ 338 h 355"/>
                <a:gd name="T48" fmla="*/ 2525 w 503"/>
                <a:gd name="T49" fmla="*/ 332 h 355"/>
                <a:gd name="T50" fmla="*/ 2541 w 503"/>
                <a:gd name="T51" fmla="*/ 325 h 355"/>
                <a:gd name="T52" fmla="*/ 2542 w 503"/>
                <a:gd name="T53" fmla="*/ 317 h 355"/>
                <a:gd name="T54" fmla="*/ 2542 w 503"/>
                <a:gd name="T55" fmla="*/ 38 h 355"/>
                <a:gd name="T56" fmla="*/ 2541 w 503"/>
                <a:gd name="T57" fmla="*/ 30 h 355"/>
                <a:gd name="T58" fmla="*/ 2525 w 503"/>
                <a:gd name="T59" fmla="*/ 23 h 355"/>
                <a:gd name="T60" fmla="*/ 2517 w 503"/>
                <a:gd name="T61" fmla="*/ 17 h 355"/>
                <a:gd name="T62" fmla="*/ 2491 w 503"/>
                <a:gd name="T63" fmla="*/ 11 h 355"/>
                <a:gd name="T64" fmla="*/ 2462 w 503"/>
                <a:gd name="T65" fmla="*/ 7 h 355"/>
                <a:gd name="T66" fmla="*/ 2430 w 503"/>
                <a:gd name="T67" fmla="*/ 3 h 355"/>
                <a:gd name="T68" fmla="*/ 2391 w 503"/>
                <a:gd name="T69" fmla="*/ 1 h 355"/>
                <a:gd name="T70" fmla="*/ 2353 w 503"/>
                <a:gd name="T71" fmla="*/ 0 h 355"/>
                <a:gd name="T72" fmla="*/ 196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pattFill prst="dkVert">
              <a:fgClr>
                <a:schemeClr val="accent1"/>
              </a:fgClr>
              <a:bgClr>
                <a:schemeClr val="bg1"/>
              </a:bgClr>
            </a:pattFill>
            <a:ln w="28575">
              <a:solidFill>
                <a:schemeClr val="tx1"/>
              </a:solidFill>
              <a:round/>
              <a:headEnd/>
              <a:tailEnd/>
            </a:ln>
          </p:spPr>
          <p:txBody>
            <a:bodyPr/>
            <a:lstStyle/>
            <a:p>
              <a:endParaRPr lang="en-US"/>
            </a:p>
          </p:txBody>
        </p:sp>
        <p:sp>
          <p:nvSpPr>
            <p:cNvPr id="12333" name="Rectangle 70" descr="Dark vertical"/>
            <p:cNvSpPr>
              <a:spLocks noChangeArrowheads="1"/>
            </p:cNvSpPr>
            <p:nvPr/>
          </p:nvSpPr>
          <p:spPr bwMode="auto">
            <a:xfrm>
              <a:off x="375" y="3876"/>
              <a:ext cx="868" cy="294"/>
            </a:xfrm>
            <a:prstGeom prst="rect">
              <a:avLst/>
            </a:prstGeom>
            <a:pattFill prst="dkVert">
              <a:fgClr>
                <a:schemeClr val="accent1"/>
              </a:fgClr>
              <a:bgClr>
                <a:schemeClr val="bg1"/>
              </a:bgClr>
            </a:pattFill>
            <a:ln w="28575">
              <a:solidFill>
                <a:schemeClr val="tx1"/>
              </a:solidFill>
              <a:miter lim="800000"/>
              <a:headEnd/>
              <a:tailEnd/>
            </a:ln>
          </p:spPr>
          <p:txBody>
            <a:bodyPr/>
            <a:lstStyle/>
            <a:p>
              <a:endParaRPr lang="en-US"/>
            </a:p>
          </p:txBody>
        </p:sp>
        <p:sp>
          <p:nvSpPr>
            <p:cNvPr id="12334" name="Rectangle 71" descr="Dark vertical"/>
            <p:cNvSpPr>
              <a:spLocks noChangeArrowheads="1"/>
            </p:cNvSpPr>
            <p:nvPr/>
          </p:nvSpPr>
          <p:spPr bwMode="auto">
            <a:xfrm>
              <a:off x="388"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5" name="Rectangle 72" descr="Dark vertical"/>
            <p:cNvSpPr>
              <a:spLocks noChangeArrowheads="1"/>
            </p:cNvSpPr>
            <p:nvPr/>
          </p:nvSpPr>
          <p:spPr bwMode="auto">
            <a:xfrm>
              <a:off x="660" y="3816"/>
              <a:ext cx="325" cy="116"/>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6" name="Line 73" descr="Dark vertical"/>
            <p:cNvSpPr>
              <a:spLocks noChangeShapeType="1"/>
            </p:cNvSpPr>
            <p:nvPr/>
          </p:nvSpPr>
          <p:spPr bwMode="auto">
            <a:xfrm>
              <a:off x="408" y="3852"/>
              <a:ext cx="544" cy="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313" name="Text Box 74"/>
          <p:cNvSpPr txBox="1">
            <a:spLocks noChangeArrowheads="1"/>
          </p:cNvSpPr>
          <p:nvPr/>
        </p:nvSpPr>
        <p:spPr bwMode="auto">
          <a:xfrm>
            <a:off x="555625" y="4349750"/>
            <a:ext cx="314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b="1">
                <a:latin typeface="Times" charset="0"/>
              </a:rPr>
              <a:t>A</a:t>
            </a:r>
          </a:p>
        </p:txBody>
      </p:sp>
      <p:sp>
        <p:nvSpPr>
          <p:cNvPr id="12314" name="Text Box 75"/>
          <p:cNvSpPr txBox="1">
            <a:spLocks noChangeArrowheads="1"/>
          </p:cNvSpPr>
          <p:nvPr/>
        </p:nvSpPr>
        <p:spPr bwMode="auto">
          <a:xfrm>
            <a:off x="546100" y="4624388"/>
            <a:ext cx="314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b="1">
                <a:latin typeface="Times" charset="0"/>
              </a:rPr>
              <a:t>J</a:t>
            </a:r>
          </a:p>
        </p:txBody>
      </p:sp>
      <p:sp>
        <p:nvSpPr>
          <p:cNvPr id="12315" name="Text Box 76"/>
          <p:cNvSpPr txBox="1">
            <a:spLocks noChangeArrowheads="1"/>
          </p:cNvSpPr>
          <p:nvPr/>
        </p:nvSpPr>
        <p:spPr bwMode="auto">
          <a:xfrm>
            <a:off x="493713" y="4916488"/>
            <a:ext cx="314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b="1">
                <a:latin typeface="Times" charset="0"/>
              </a:rPr>
              <a:t>M</a:t>
            </a:r>
          </a:p>
        </p:txBody>
      </p:sp>
      <p:sp>
        <p:nvSpPr>
          <p:cNvPr id="12316" name="Text Box 77"/>
          <p:cNvSpPr txBox="1">
            <a:spLocks noChangeArrowheads="1"/>
          </p:cNvSpPr>
          <p:nvPr/>
        </p:nvSpPr>
        <p:spPr bwMode="auto">
          <a:xfrm>
            <a:off x="558800" y="5207000"/>
            <a:ext cx="314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b="1">
                <a:latin typeface="Times" charset="0"/>
              </a:rPr>
              <a:t>J</a:t>
            </a:r>
          </a:p>
        </p:txBody>
      </p:sp>
      <p:sp>
        <p:nvSpPr>
          <p:cNvPr id="12317" name="Text Box 78"/>
          <p:cNvSpPr txBox="1">
            <a:spLocks noChangeArrowheads="1"/>
          </p:cNvSpPr>
          <p:nvPr/>
        </p:nvSpPr>
        <p:spPr bwMode="auto">
          <a:xfrm>
            <a:off x="1076325" y="6265863"/>
            <a:ext cx="3127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b="1">
                <a:latin typeface="Times" charset="0"/>
              </a:rPr>
              <a:t>A</a:t>
            </a:r>
          </a:p>
        </p:txBody>
      </p:sp>
      <p:sp>
        <p:nvSpPr>
          <p:cNvPr id="12318" name="Text Box 79"/>
          <p:cNvSpPr txBox="1">
            <a:spLocks noChangeArrowheads="1"/>
          </p:cNvSpPr>
          <p:nvPr/>
        </p:nvSpPr>
        <p:spPr bwMode="auto">
          <a:xfrm>
            <a:off x="1071563" y="6556375"/>
            <a:ext cx="314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b="1">
                <a:latin typeface="Times" charset="0"/>
              </a:rPr>
              <a:t>R</a:t>
            </a:r>
          </a:p>
        </p:txBody>
      </p:sp>
      <p:sp>
        <p:nvSpPr>
          <p:cNvPr id="12319" name="Text Box 80"/>
          <p:cNvSpPr txBox="1">
            <a:spLocks noChangeArrowheads="1"/>
          </p:cNvSpPr>
          <p:nvPr/>
        </p:nvSpPr>
        <p:spPr bwMode="auto">
          <a:xfrm>
            <a:off x="1066800" y="6883400"/>
            <a:ext cx="314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900" b="1">
                <a:latin typeface="Times" charset="0"/>
              </a:rPr>
              <a:t>C</a:t>
            </a:r>
          </a:p>
        </p:txBody>
      </p:sp>
      <p:sp>
        <p:nvSpPr>
          <p:cNvPr id="12320" name="Freeform 81"/>
          <p:cNvSpPr>
            <a:spLocks/>
          </p:cNvSpPr>
          <p:nvPr/>
        </p:nvSpPr>
        <p:spPr bwMode="auto">
          <a:xfrm>
            <a:off x="5024438" y="3048000"/>
            <a:ext cx="977900" cy="561975"/>
          </a:xfrm>
          <a:custGeom>
            <a:avLst/>
            <a:gdLst>
              <a:gd name="T0" fmla="*/ 2147483647 w 503"/>
              <a:gd name="T1" fmla="*/ 0 h 355"/>
              <a:gd name="T2" fmla="*/ 2147483647 w 503"/>
              <a:gd name="T3" fmla="*/ 2147483647 h 355"/>
              <a:gd name="T4" fmla="*/ 2147483647 w 503"/>
              <a:gd name="T5" fmla="*/ 2147483647 h 355"/>
              <a:gd name="T6" fmla="*/ 2147483647 w 503"/>
              <a:gd name="T7" fmla="*/ 2147483647 h 355"/>
              <a:gd name="T8" fmla="*/ 2147483647 w 503"/>
              <a:gd name="T9" fmla="*/ 2147483647 h 355"/>
              <a:gd name="T10" fmla="*/ 2147483647 w 503"/>
              <a:gd name="T11" fmla="*/ 2147483647 h 355"/>
              <a:gd name="T12" fmla="*/ 2147483647 w 503"/>
              <a:gd name="T13" fmla="*/ 2147483647 h 355"/>
              <a:gd name="T14" fmla="*/ 2147483647 w 503"/>
              <a:gd name="T15" fmla="*/ 2147483647 h 355"/>
              <a:gd name="T16" fmla="*/ 0 w 503"/>
              <a:gd name="T17" fmla="*/ 2147483647 h 355"/>
              <a:gd name="T18" fmla="*/ 0 w 503"/>
              <a:gd name="T19" fmla="*/ 2147483647 h 355"/>
              <a:gd name="T20" fmla="*/ 2147483647 w 503"/>
              <a:gd name="T21" fmla="*/ 2147483647 h 355"/>
              <a:gd name="T22" fmla="*/ 2147483647 w 503"/>
              <a:gd name="T23" fmla="*/ 2147483647 h 355"/>
              <a:gd name="T24" fmla="*/ 2147483647 w 503"/>
              <a:gd name="T25" fmla="*/ 2147483647 h 355"/>
              <a:gd name="T26" fmla="*/ 2147483647 w 503"/>
              <a:gd name="T27" fmla="*/ 2147483647 h 355"/>
              <a:gd name="T28" fmla="*/ 2147483647 w 503"/>
              <a:gd name="T29" fmla="*/ 2147483647 h 355"/>
              <a:gd name="T30" fmla="*/ 2147483647 w 503"/>
              <a:gd name="T31" fmla="*/ 2147483647 h 355"/>
              <a:gd name="T32" fmla="*/ 2147483647 w 503"/>
              <a:gd name="T33" fmla="*/ 2147483647 h 355"/>
              <a:gd name="T34" fmla="*/ 2147483647 w 503"/>
              <a:gd name="T35" fmla="*/ 2147483647 h 355"/>
              <a:gd name="T36" fmla="*/ 2147483647 w 503"/>
              <a:gd name="T37" fmla="*/ 2147483647 h 355"/>
              <a:gd name="T38" fmla="*/ 2147483647 w 503"/>
              <a:gd name="T39" fmla="*/ 2147483647 h 355"/>
              <a:gd name="T40" fmla="*/ 2147483647 w 503"/>
              <a:gd name="T41" fmla="*/ 2147483647 h 355"/>
              <a:gd name="T42" fmla="*/ 2147483647 w 503"/>
              <a:gd name="T43" fmla="*/ 2147483647 h 355"/>
              <a:gd name="T44" fmla="*/ 2147483647 w 503"/>
              <a:gd name="T45" fmla="*/ 2147483647 h 355"/>
              <a:gd name="T46" fmla="*/ 2147483647 w 503"/>
              <a:gd name="T47" fmla="*/ 2147483647 h 355"/>
              <a:gd name="T48" fmla="*/ 2147483647 w 503"/>
              <a:gd name="T49" fmla="*/ 2147483647 h 355"/>
              <a:gd name="T50" fmla="*/ 2147483647 w 503"/>
              <a:gd name="T51" fmla="*/ 2147483647 h 355"/>
              <a:gd name="T52" fmla="*/ 2147483647 w 503"/>
              <a:gd name="T53" fmla="*/ 2147483647 h 355"/>
              <a:gd name="T54" fmla="*/ 2147483647 w 503"/>
              <a:gd name="T55" fmla="*/ 2147483647 h 355"/>
              <a:gd name="T56" fmla="*/ 2147483647 w 503"/>
              <a:gd name="T57" fmla="*/ 2147483647 h 355"/>
              <a:gd name="T58" fmla="*/ 2147483647 w 503"/>
              <a:gd name="T59" fmla="*/ 2147483647 h 355"/>
              <a:gd name="T60" fmla="*/ 2147483647 w 503"/>
              <a:gd name="T61" fmla="*/ 2147483647 h 355"/>
              <a:gd name="T62" fmla="*/ 2147483647 w 503"/>
              <a:gd name="T63" fmla="*/ 2147483647 h 355"/>
              <a:gd name="T64" fmla="*/ 2147483647 w 503"/>
              <a:gd name="T65" fmla="*/ 2147483647 h 355"/>
              <a:gd name="T66" fmla="*/ 2147483647 w 503"/>
              <a:gd name="T67" fmla="*/ 2147483647 h 355"/>
              <a:gd name="T68" fmla="*/ 2147483647 w 503"/>
              <a:gd name="T69" fmla="*/ 2147483647 h 355"/>
              <a:gd name="T70" fmla="*/ 2147483647 w 503"/>
              <a:gd name="T71" fmla="*/ 0 h 355"/>
              <a:gd name="T72" fmla="*/ 2147483647 w 503"/>
              <a:gd name="T73" fmla="*/ 0 h 3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3"/>
              <a:gd name="T112" fmla="*/ 0 h 355"/>
              <a:gd name="T113" fmla="*/ 503 w 503"/>
              <a:gd name="T114" fmla="*/ 355 h 3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3" h="355">
                <a:moveTo>
                  <a:pt x="38" y="0"/>
                </a:moveTo>
                <a:lnTo>
                  <a:pt x="30" y="1"/>
                </a:lnTo>
                <a:lnTo>
                  <a:pt x="23" y="3"/>
                </a:lnTo>
                <a:lnTo>
                  <a:pt x="17" y="7"/>
                </a:lnTo>
                <a:lnTo>
                  <a:pt x="11" y="11"/>
                </a:lnTo>
                <a:lnTo>
                  <a:pt x="7" y="17"/>
                </a:lnTo>
                <a:lnTo>
                  <a:pt x="3" y="23"/>
                </a:lnTo>
                <a:lnTo>
                  <a:pt x="1" y="30"/>
                </a:lnTo>
                <a:lnTo>
                  <a:pt x="0" y="38"/>
                </a:lnTo>
                <a:lnTo>
                  <a:pt x="0" y="317"/>
                </a:lnTo>
                <a:lnTo>
                  <a:pt x="1" y="325"/>
                </a:lnTo>
                <a:lnTo>
                  <a:pt x="3" y="332"/>
                </a:lnTo>
                <a:lnTo>
                  <a:pt x="7" y="338"/>
                </a:lnTo>
                <a:lnTo>
                  <a:pt x="11" y="344"/>
                </a:lnTo>
                <a:lnTo>
                  <a:pt x="17" y="349"/>
                </a:lnTo>
                <a:lnTo>
                  <a:pt x="23" y="352"/>
                </a:lnTo>
                <a:lnTo>
                  <a:pt x="30" y="354"/>
                </a:lnTo>
                <a:lnTo>
                  <a:pt x="38" y="355"/>
                </a:lnTo>
                <a:lnTo>
                  <a:pt x="465" y="355"/>
                </a:lnTo>
                <a:lnTo>
                  <a:pt x="473" y="354"/>
                </a:lnTo>
                <a:lnTo>
                  <a:pt x="480" y="352"/>
                </a:lnTo>
                <a:lnTo>
                  <a:pt x="486" y="349"/>
                </a:lnTo>
                <a:lnTo>
                  <a:pt x="492" y="344"/>
                </a:lnTo>
                <a:lnTo>
                  <a:pt x="497" y="338"/>
                </a:lnTo>
                <a:lnTo>
                  <a:pt x="500" y="332"/>
                </a:lnTo>
                <a:lnTo>
                  <a:pt x="502" y="325"/>
                </a:lnTo>
                <a:lnTo>
                  <a:pt x="503" y="317"/>
                </a:lnTo>
                <a:lnTo>
                  <a:pt x="503" y="38"/>
                </a:lnTo>
                <a:lnTo>
                  <a:pt x="502" y="30"/>
                </a:lnTo>
                <a:lnTo>
                  <a:pt x="500" y="23"/>
                </a:lnTo>
                <a:lnTo>
                  <a:pt x="497" y="17"/>
                </a:lnTo>
                <a:lnTo>
                  <a:pt x="492" y="11"/>
                </a:lnTo>
                <a:lnTo>
                  <a:pt x="486" y="7"/>
                </a:lnTo>
                <a:lnTo>
                  <a:pt x="480" y="3"/>
                </a:lnTo>
                <a:lnTo>
                  <a:pt x="473" y="1"/>
                </a:lnTo>
                <a:lnTo>
                  <a:pt x="465" y="0"/>
                </a:lnTo>
                <a:lnTo>
                  <a:pt x="38" y="0"/>
                </a:lnTo>
                <a:close/>
              </a:path>
            </a:pathLst>
          </a:custGeom>
          <a:solidFill>
            <a:schemeClr val="bg1"/>
          </a:solidFill>
          <a:ln w="28575">
            <a:solidFill>
              <a:schemeClr val="tx1"/>
            </a:solidFill>
            <a:round/>
            <a:headEnd/>
            <a:tailEnd/>
          </a:ln>
        </p:spPr>
        <p:txBody>
          <a:bodyPr/>
          <a:lstStyle/>
          <a:p>
            <a:endParaRPr lang="en-US"/>
          </a:p>
        </p:txBody>
      </p:sp>
      <p:sp>
        <p:nvSpPr>
          <p:cNvPr id="12321" name="Rectangle 82"/>
          <p:cNvSpPr>
            <a:spLocks noChangeArrowheads="1"/>
          </p:cNvSpPr>
          <p:nvPr/>
        </p:nvSpPr>
        <p:spPr bwMode="auto">
          <a:xfrm>
            <a:off x="5022850" y="3330575"/>
            <a:ext cx="1377950" cy="466725"/>
          </a:xfrm>
          <a:prstGeom prst="rect">
            <a:avLst/>
          </a:prstGeom>
          <a:solidFill>
            <a:schemeClr val="bg1"/>
          </a:solidFill>
          <a:ln w="28575">
            <a:solidFill>
              <a:schemeClr val="tx1"/>
            </a:solidFill>
            <a:miter lim="800000"/>
            <a:headEnd/>
            <a:tailEnd/>
          </a:ln>
        </p:spPr>
        <p:txBody>
          <a:bodyPr/>
          <a:lstStyle/>
          <a:p>
            <a:endParaRPr lang="en-US"/>
          </a:p>
        </p:txBody>
      </p:sp>
      <p:sp>
        <p:nvSpPr>
          <p:cNvPr id="12322" name="Text Box 83"/>
          <p:cNvSpPr txBox="1">
            <a:spLocks noChangeArrowheads="1"/>
          </p:cNvSpPr>
          <p:nvPr/>
        </p:nvSpPr>
        <p:spPr bwMode="auto">
          <a:xfrm>
            <a:off x="5956300" y="165100"/>
            <a:ext cx="457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700" b="1">
                <a:latin typeface="Comic Sans MS" charset="0"/>
              </a:rPr>
              <a:t>01</a:t>
            </a:r>
          </a:p>
        </p:txBody>
      </p:sp>
      <p:sp>
        <p:nvSpPr>
          <p:cNvPr id="12323" name="Line 84"/>
          <p:cNvSpPr>
            <a:spLocks noChangeShapeType="1"/>
          </p:cNvSpPr>
          <p:nvPr/>
        </p:nvSpPr>
        <p:spPr bwMode="auto">
          <a:xfrm>
            <a:off x="571500" y="3286125"/>
            <a:ext cx="9461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4" name="Line 85"/>
          <p:cNvSpPr>
            <a:spLocks noChangeShapeType="1"/>
          </p:cNvSpPr>
          <p:nvPr/>
        </p:nvSpPr>
        <p:spPr bwMode="auto">
          <a:xfrm>
            <a:off x="3527425" y="3298825"/>
            <a:ext cx="94615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5" name="Line 86"/>
          <p:cNvSpPr>
            <a:spLocks noChangeShapeType="1"/>
          </p:cNvSpPr>
          <p:nvPr/>
        </p:nvSpPr>
        <p:spPr bwMode="auto">
          <a:xfrm>
            <a:off x="5040313" y="3341688"/>
            <a:ext cx="9525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6" name="Line 87"/>
          <p:cNvSpPr>
            <a:spLocks noChangeShapeType="1"/>
          </p:cNvSpPr>
          <p:nvPr/>
        </p:nvSpPr>
        <p:spPr bwMode="auto">
          <a:xfrm>
            <a:off x="646113" y="3298825"/>
            <a:ext cx="814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7" name="Line 88"/>
          <p:cNvSpPr>
            <a:spLocks noChangeShapeType="1"/>
          </p:cNvSpPr>
          <p:nvPr/>
        </p:nvSpPr>
        <p:spPr bwMode="auto">
          <a:xfrm>
            <a:off x="3590925" y="3298825"/>
            <a:ext cx="814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75" name="Rectangle 91"/>
          <p:cNvSpPr>
            <a:spLocks noChangeArrowheads="1"/>
          </p:cNvSpPr>
          <p:nvPr/>
        </p:nvSpPr>
        <p:spPr bwMode="auto">
          <a:xfrm>
            <a:off x="522288" y="7854950"/>
            <a:ext cx="5861050" cy="517525"/>
          </a:xfrm>
          <a:prstGeom prst="rect">
            <a:avLst/>
          </a:prstGeom>
          <a:noFill/>
          <a:ln w="9525">
            <a:noFill/>
            <a:miter lim="800000"/>
            <a:headEnd/>
            <a:tailEnd/>
          </a:ln>
          <a:effectLst>
            <a:outerShdw blurRad="63500" dist="46662" dir="3284183" algn="ctr" rotWithShape="0">
              <a:srgbClr val="000000">
                <a:alpha val="74998"/>
              </a:srgbClr>
            </a:outerShdw>
          </a:effectLst>
        </p:spPr>
        <p:txBody>
          <a:bodyPr lIns="0" tIns="0" rIns="0" bIns="0">
            <a:spAutoFit/>
          </a:bodyPr>
          <a:lstStyle/>
          <a:p>
            <a:pPr algn="ctr" defTabSz="862013">
              <a:defRPr/>
            </a:pPr>
            <a:r>
              <a:rPr lang="es-ES" sz="3400" b="1"/>
              <a:t>¡Su archivo bíblico mental!</a:t>
            </a:r>
            <a:endParaRPr lang="es-ES" sz="3400"/>
          </a:p>
        </p:txBody>
      </p:sp>
      <p:sp>
        <p:nvSpPr>
          <p:cNvPr id="12329" name="Text Box 92"/>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2330" name="Text Box 93"/>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63</a:t>
            </a:r>
          </a:p>
        </p:txBody>
      </p:sp>
      <p:sp>
        <p:nvSpPr>
          <p:cNvPr id="12331" name="Text Box 95"/>
          <p:cNvSpPr txBox="1">
            <a:spLocks noChangeArrowheads="1"/>
          </p:cNvSpPr>
          <p:nvPr/>
        </p:nvSpPr>
        <p:spPr bwMode="auto">
          <a:xfrm>
            <a:off x="4718050" y="3027363"/>
            <a:ext cx="1576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JESUS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Line 1026"/>
          <p:cNvSpPr>
            <a:spLocks noChangeShapeType="1"/>
          </p:cNvSpPr>
          <p:nvPr/>
        </p:nvSpPr>
        <p:spPr bwMode="auto">
          <a:xfrm>
            <a:off x="192088" y="2849563"/>
            <a:ext cx="504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97987" name="Picture 1027"/>
          <p:cNvPicPr>
            <a:picLocks noChangeArrowheads="1"/>
          </p:cNvPicPr>
          <p:nvPr/>
        </p:nvPicPr>
        <p:blipFill>
          <a:blip r:embed="rId2">
            <a:lum contrast="18000"/>
          </a:blip>
          <a:srcRect t="12241"/>
          <a:stretch>
            <a:fillRect/>
          </a:stretch>
        </p:blipFill>
        <p:spPr bwMode="auto">
          <a:xfrm>
            <a:off x="3452813" y="2095500"/>
            <a:ext cx="2020887" cy="1508125"/>
          </a:xfrm>
          <a:prstGeom prst="rect">
            <a:avLst/>
          </a:prstGeom>
          <a:noFill/>
          <a:ln w="76200">
            <a:solidFill>
              <a:schemeClr val="accent2"/>
            </a:solidFill>
            <a:miter lim="800000"/>
            <a:headEnd/>
            <a:tailEnd/>
          </a:ln>
          <a:effectLst>
            <a:outerShdw blurRad="63500" dist="71842" dir="2700000" algn="ctr" rotWithShape="0">
              <a:schemeClr val="tx1">
                <a:alpha val="74998"/>
              </a:schemeClr>
            </a:outerShdw>
          </a:effectLst>
        </p:spPr>
      </p:pic>
      <p:sp>
        <p:nvSpPr>
          <p:cNvPr id="297989" name="Text Box 1029"/>
          <p:cNvSpPr txBox="1">
            <a:spLocks noChangeArrowheads="1"/>
          </p:cNvSpPr>
          <p:nvPr/>
        </p:nvSpPr>
        <p:spPr bwMode="auto">
          <a:xfrm>
            <a:off x="2328863" y="674688"/>
            <a:ext cx="4017962" cy="374650"/>
          </a:xfrm>
          <a:prstGeom prst="rect">
            <a:avLst/>
          </a:prstGeom>
          <a:noFill/>
          <a:ln w="9525">
            <a:noFill/>
            <a:miter lim="800000"/>
            <a:headEnd/>
            <a:tailEnd/>
          </a:ln>
          <a:effectLst>
            <a:outerShdw blurRad="63500" dist="46662" dir="3284183" algn="ctr" rotWithShape="0">
              <a:srgbClr val="CCCCCC">
                <a:alpha val="74998"/>
              </a:srgbClr>
            </a:outerShdw>
          </a:effectLst>
        </p:spPr>
        <p:txBody>
          <a:bodyPr lIns="86173" tIns="43087" rIns="86173" bIns="43087">
            <a:spAutoFit/>
          </a:bodyPr>
          <a:lstStyle/>
          <a:p>
            <a:pPr defTabSz="862013">
              <a:spcBef>
                <a:spcPct val="50000"/>
              </a:spcBef>
              <a:defRPr/>
            </a:pPr>
            <a:r>
              <a:rPr lang="es-ES" sz="1900" b="1" i="1">
                <a:latin typeface="Arial" pitchFamily="1" charset="0"/>
                <a:ea typeface="ＭＳ Ｐゴシック" pitchFamily="1" charset="-128"/>
                <a:cs typeface="ＭＳ Ｐゴシック" pitchFamily="1" charset="-128"/>
              </a:rPr>
              <a:t>Pablo: Un vistazo a sus viajes</a:t>
            </a:r>
          </a:p>
        </p:txBody>
      </p:sp>
      <p:sp>
        <p:nvSpPr>
          <p:cNvPr id="297990" name="Text Box 1030"/>
          <p:cNvSpPr txBox="1">
            <a:spLocks noChangeArrowheads="1"/>
          </p:cNvSpPr>
          <p:nvPr/>
        </p:nvSpPr>
        <p:spPr bwMode="auto">
          <a:xfrm>
            <a:off x="4152900" y="2952750"/>
            <a:ext cx="1993900" cy="517525"/>
          </a:xfrm>
          <a:prstGeom prst="rect">
            <a:avLst/>
          </a:prstGeom>
          <a:solidFill>
            <a:schemeClr val="bg1"/>
          </a:solidFill>
          <a:ln w="9525">
            <a:solidFill>
              <a:schemeClr val="tx1"/>
            </a:solidFill>
            <a:miter lim="800000"/>
            <a:headEnd/>
            <a:tailEnd/>
          </a:ln>
          <a:effectLst>
            <a:outerShdw blurRad="63500" dist="71842" dir="2700000" algn="ctr" rotWithShape="0">
              <a:schemeClr val="tx1">
                <a:alpha val="74998"/>
              </a:schemeClr>
            </a:outerShdw>
          </a:effectLst>
        </p:spPr>
        <p:txBody>
          <a:bodyPr lIns="86173" tIns="43087" rIns="86173" bIns="43087">
            <a:spAutoFit/>
          </a:bodyPr>
          <a:lstStyle/>
          <a:p>
            <a:pPr algn="ctr" defTabSz="862013">
              <a:spcBef>
                <a:spcPct val="50000"/>
              </a:spcBef>
              <a:defRPr/>
            </a:pPr>
            <a:r>
              <a:rPr lang="es-ES" sz="1500" b="1">
                <a:latin typeface="Comic Sans MS" pitchFamily="1" charset="0"/>
                <a:ea typeface="ＭＳ Ｐゴシック" pitchFamily="1" charset="-128"/>
                <a:cs typeface="ＭＳ Ｐゴシック" pitchFamily="1" charset="-128"/>
              </a:rPr>
              <a:t>Hechos 1</a:t>
            </a:r>
            <a:r>
              <a:rPr lang="es-ES" sz="1300" b="1">
                <a:latin typeface="Comic Sans MS" pitchFamily="1" charset="0"/>
                <a:ea typeface="ＭＳ Ｐゴシック" pitchFamily="1" charset="-128"/>
                <a:cs typeface="ＭＳ Ｐゴシック" pitchFamily="1" charset="-128"/>
              </a:rPr>
              <a:t> El concilio de Jerusalén</a:t>
            </a:r>
          </a:p>
        </p:txBody>
      </p:sp>
      <p:sp>
        <p:nvSpPr>
          <p:cNvPr id="124933" name="Rectangle 1031"/>
          <p:cNvSpPr>
            <a:spLocks noChangeArrowheads="1"/>
          </p:cNvSpPr>
          <p:nvPr/>
        </p:nvSpPr>
        <p:spPr bwMode="auto">
          <a:xfrm>
            <a:off x="5359400" y="2965450"/>
            <a:ext cx="349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a:latin typeface="Comic Sans MS" charset="0"/>
              </a:rPr>
              <a:t> </a:t>
            </a:r>
            <a:endParaRPr lang="es-ES" sz="1900">
              <a:latin typeface="Times" charset="0"/>
            </a:endParaRPr>
          </a:p>
        </p:txBody>
      </p:sp>
      <p:sp>
        <p:nvSpPr>
          <p:cNvPr id="124934" name="Text Box 1033"/>
          <p:cNvSpPr txBox="1">
            <a:spLocks noChangeArrowheads="1"/>
          </p:cNvSpPr>
          <p:nvPr/>
        </p:nvSpPr>
        <p:spPr bwMode="auto">
          <a:xfrm>
            <a:off x="3373438" y="987425"/>
            <a:ext cx="37036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1.“El gancho: Un laboratorio”</a:t>
            </a:r>
          </a:p>
        </p:txBody>
      </p:sp>
      <p:sp>
        <p:nvSpPr>
          <p:cNvPr id="124935" name="Text Box 1034"/>
          <p:cNvSpPr txBox="1">
            <a:spLocks noChangeArrowheads="1"/>
          </p:cNvSpPr>
          <p:nvPr/>
        </p:nvSpPr>
        <p:spPr bwMode="auto">
          <a:xfrm>
            <a:off x="3414713" y="3673475"/>
            <a:ext cx="30797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2. “La ofensiva  </a:t>
            </a:r>
            <a:r>
              <a:rPr lang="es-ES" sz="1700" b="1" u="sng">
                <a:latin typeface="Comic Sans MS" charset="0"/>
              </a:rPr>
              <a:t>europea</a:t>
            </a:r>
            <a:r>
              <a:rPr lang="es-ES" sz="1700" b="1">
                <a:latin typeface="Comic Sans MS" charset="0"/>
              </a:rPr>
              <a:t>”</a:t>
            </a:r>
          </a:p>
        </p:txBody>
      </p:sp>
      <p:sp>
        <p:nvSpPr>
          <p:cNvPr id="124936" name="Text Box 1035"/>
          <p:cNvSpPr txBox="1">
            <a:spLocks noChangeArrowheads="1"/>
          </p:cNvSpPr>
          <p:nvPr/>
        </p:nvSpPr>
        <p:spPr bwMode="auto">
          <a:xfrm>
            <a:off x="5597525" y="2185988"/>
            <a:ext cx="145097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100" b="1">
                <a:latin typeface="Comic Sans MS" charset="0"/>
              </a:rPr>
              <a:t>Asunto  resuelto: </a:t>
            </a:r>
          </a:p>
          <a:p>
            <a:pPr>
              <a:spcBef>
                <a:spcPct val="50000"/>
              </a:spcBef>
            </a:pPr>
            <a:r>
              <a:rPr lang="es-ES" sz="1100" b="1">
                <a:latin typeface="Comic Sans MS" charset="0"/>
              </a:rPr>
              <a:t>¡ __________     no ________!</a:t>
            </a:r>
          </a:p>
        </p:txBody>
      </p:sp>
      <p:sp>
        <p:nvSpPr>
          <p:cNvPr id="124937" name="Rectangle 1036"/>
          <p:cNvSpPr>
            <a:spLocks noChangeArrowheads="1"/>
          </p:cNvSpPr>
          <p:nvPr/>
        </p:nvSpPr>
        <p:spPr bwMode="auto">
          <a:xfrm>
            <a:off x="3648075" y="7210425"/>
            <a:ext cx="30210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300">
                <a:latin typeface="Comic Sans MS" charset="0"/>
              </a:rPr>
              <a:t>Importancia: Enviado a </a:t>
            </a:r>
            <a:r>
              <a:rPr lang="es-ES" sz="1300" u="sng">
                <a:latin typeface="Comic Sans MS" charset="0"/>
              </a:rPr>
              <a:t>Roma</a:t>
            </a:r>
            <a:r>
              <a:rPr lang="es-ES" sz="1300">
                <a:latin typeface="Comic Sans MS" charset="0"/>
              </a:rPr>
              <a:t> como prisinero; influencia cristiana en la prisión y en la casa de </a:t>
            </a:r>
            <a:r>
              <a:rPr lang="es-ES" sz="1300" u="sng">
                <a:latin typeface="Comic Sans MS" charset="0"/>
              </a:rPr>
              <a:t>César</a:t>
            </a:r>
            <a:r>
              <a:rPr lang="es-ES" sz="1300">
                <a:latin typeface="Comic Sans MS" charset="0"/>
              </a:rPr>
              <a:t>; cartas posteriores importantes; “¡peleado la buena batalla, mantenido en la fe!”</a:t>
            </a:r>
          </a:p>
        </p:txBody>
      </p:sp>
      <p:sp>
        <p:nvSpPr>
          <p:cNvPr id="124938" name="Rectangle 1037"/>
          <p:cNvSpPr>
            <a:spLocks noChangeArrowheads="1"/>
          </p:cNvSpPr>
          <p:nvPr/>
        </p:nvSpPr>
        <p:spPr bwMode="auto">
          <a:xfrm>
            <a:off x="3819525" y="5153025"/>
            <a:ext cx="27892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300">
                <a:latin typeface="Comic Sans MS" charset="0"/>
              </a:rPr>
              <a:t>Importancia: Período extenso en la iglesia en </a:t>
            </a:r>
            <a:r>
              <a:rPr lang="es-ES" sz="1300" u="sng">
                <a:latin typeface="Comic Sans MS" charset="0"/>
              </a:rPr>
              <a:t>Éfeso</a:t>
            </a:r>
            <a:r>
              <a:rPr lang="es-ES" sz="1300">
                <a:latin typeface="Comic Sans MS" charset="0"/>
              </a:rPr>
              <a:t>; joven resucitado; se escriben cartas importantes; alboroto con artesanos efesios en el anfiteatro.</a:t>
            </a:r>
          </a:p>
        </p:txBody>
      </p:sp>
      <p:sp>
        <p:nvSpPr>
          <p:cNvPr id="124939" name="Text Box 1038"/>
          <p:cNvSpPr txBox="1">
            <a:spLocks noChangeArrowheads="1"/>
          </p:cNvSpPr>
          <p:nvPr/>
        </p:nvSpPr>
        <p:spPr bwMode="auto">
          <a:xfrm>
            <a:off x="3808413" y="4638675"/>
            <a:ext cx="30495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3. “La ofensiva </a:t>
            </a:r>
            <a:r>
              <a:rPr lang="es-ES" sz="1700" b="1" i="1" u="sng">
                <a:latin typeface="Comic Sans MS" charset="0"/>
              </a:rPr>
              <a:t>asiática</a:t>
            </a:r>
            <a:r>
              <a:rPr lang="es-ES" sz="3000" b="1">
                <a:latin typeface="Comic Sans MS" charset="0"/>
              </a:rPr>
              <a:t> </a:t>
            </a:r>
            <a:r>
              <a:rPr lang="es-ES" sz="1700" b="1">
                <a:latin typeface="Comic Sans MS" charset="0"/>
              </a:rPr>
              <a:t>”</a:t>
            </a:r>
          </a:p>
        </p:txBody>
      </p:sp>
      <p:sp>
        <p:nvSpPr>
          <p:cNvPr id="124940" name="Text Box 1039"/>
          <p:cNvSpPr txBox="1">
            <a:spLocks noChangeArrowheads="1"/>
          </p:cNvSpPr>
          <p:nvPr/>
        </p:nvSpPr>
        <p:spPr bwMode="auto">
          <a:xfrm>
            <a:off x="3627438" y="6754813"/>
            <a:ext cx="3230562"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4. “¡Hacia </a:t>
            </a:r>
            <a:r>
              <a:rPr lang="es-ES" sz="1700" b="1" u="sng">
                <a:latin typeface="Comic Sans MS" charset="0"/>
              </a:rPr>
              <a:t>Roma</a:t>
            </a:r>
            <a:r>
              <a:rPr lang="es-ES" sz="1700" b="1">
                <a:latin typeface="Comic Sans MS" charset="0"/>
              </a:rPr>
              <a:t> y  </a:t>
            </a:r>
            <a:r>
              <a:rPr lang="es-ES" sz="1700" b="1" u="sng">
                <a:latin typeface="Comic Sans MS" charset="0"/>
              </a:rPr>
              <a:t>GANAR</a:t>
            </a:r>
            <a:r>
              <a:rPr lang="es-ES" sz="1700" b="1">
                <a:latin typeface="Comic Sans MS" charset="0"/>
              </a:rPr>
              <a:t>!”</a:t>
            </a:r>
          </a:p>
        </p:txBody>
      </p:sp>
      <p:pic>
        <p:nvPicPr>
          <p:cNvPr id="298000" name="Picture 1040"/>
          <p:cNvPicPr>
            <a:picLocks noChangeAspect="1" noChangeArrowheads="1"/>
          </p:cNvPicPr>
          <p:nvPr/>
        </p:nvPicPr>
        <p:blipFill>
          <a:blip r:embed="rId3">
            <a:lum bright="24000"/>
          </a:blip>
          <a:srcRect l="23401" t="25208" b="8588"/>
          <a:stretch>
            <a:fillRect/>
          </a:stretch>
        </p:blipFill>
        <p:spPr bwMode="auto">
          <a:xfrm>
            <a:off x="238125" y="2928938"/>
            <a:ext cx="2936875" cy="1649412"/>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98001" name="Picture 1041"/>
          <p:cNvPicPr>
            <a:picLocks noChangeAspect="1" noChangeArrowheads="1"/>
          </p:cNvPicPr>
          <p:nvPr/>
        </p:nvPicPr>
        <p:blipFill>
          <a:blip r:embed="rId3">
            <a:lum bright="24000"/>
          </a:blip>
          <a:srcRect l="23401" t="25208" b="8588"/>
          <a:stretch>
            <a:fillRect/>
          </a:stretch>
        </p:blipFill>
        <p:spPr bwMode="auto">
          <a:xfrm>
            <a:off x="806450" y="4808538"/>
            <a:ext cx="2936875" cy="1649412"/>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98002" name="Picture 1042"/>
          <p:cNvPicPr>
            <a:picLocks noChangeAspect="1" noChangeArrowheads="1"/>
          </p:cNvPicPr>
          <p:nvPr/>
        </p:nvPicPr>
        <p:blipFill>
          <a:blip r:embed="rId3">
            <a:lum bright="24000"/>
          </a:blip>
          <a:srcRect l="23401" t="25208" b="8588"/>
          <a:stretch>
            <a:fillRect/>
          </a:stretch>
        </p:blipFill>
        <p:spPr bwMode="auto">
          <a:xfrm>
            <a:off x="523875" y="6718300"/>
            <a:ext cx="2936875" cy="1649413"/>
          </a:xfrm>
          <a:prstGeom prst="rect">
            <a:avLst/>
          </a:prstGeom>
          <a:noFill/>
          <a:ln w="12700">
            <a:solidFill>
              <a:schemeClr val="tx1"/>
            </a:solidFill>
            <a:miter lim="800000"/>
            <a:headEnd/>
            <a:tailEnd/>
          </a:ln>
          <a:effectLst>
            <a:outerShdw blurRad="63500" dist="63500" dir="2212194" algn="ctr" rotWithShape="0">
              <a:schemeClr val="tx1">
                <a:alpha val="74998"/>
              </a:schemeClr>
            </a:outerShdw>
          </a:effectLst>
        </p:spPr>
      </p:pic>
      <p:pic>
        <p:nvPicPr>
          <p:cNvPr id="298003" name="Picture 1043"/>
          <p:cNvPicPr>
            <a:picLocks noChangeAspect="1" noChangeArrowheads="1"/>
          </p:cNvPicPr>
          <p:nvPr/>
        </p:nvPicPr>
        <p:blipFill>
          <a:blip r:embed="rId3">
            <a:lum bright="24000"/>
          </a:blip>
          <a:srcRect l="23401" t="25208" b="8588"/>
          <a:stretch>
            <a:fillRect/>
          </a:stretch>
        </p:blipFill>
        <p:spPr bwMode="auto">
          <a:xfrm>
            <a:off x="642938" y="1085850"/>
            <a:ext cx="2936875" cy="1649413"/>
          </a:xfrm>
          <a:prstGeom prst="rect">
            <a:avLst/>
          </a:prstGeom>
          <a:noFill/>
          <a:ln w="19050">
            <a:solidFill>
              <a:schemeClr val="tx1"/>
            </a:solidFill>
            <a:miter lim="800000"/>
            <a:headEnd/>
            <a:tailEnd/>
          </a:ln>
          <a:effectLst>
            <a:outerShdw blurRad="63500" dist="63500" dir="2212194" algn="ctr" rotWithShape="0">
              <a:schemeClr val="tx1">
                <a:alpha val="74998"/>
              </a:schemeClr>
            </a:outerShdw>
          </a:effectLst>
        </p:spPr>
      </p:pic>
      <p:sp>
        <p:nvSpPr>
          <p:cNvPr id="298004" name="Rectangle 1044"/>
          <p:cNvSpPr>
            <a:spLocks noChangeArrowheads="1"/>
          </p:cNvSpPr>
          <p:nvPr/>
        </p:nvSpPr>
        <p:spPr bwMode="auto">
          <a:xfrm>
            <a:off x="2341563" y="1527175"/>
            <a:ext cx="339725"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298005" name="Rectangle 1045"/>
          <p:cNvSpPr>
            <a:spLocks noChangeArrowheads="1"/>
          </p:cNvSpPr>
          <p:nvPr/>
        </p:nvSpPr>
        <p:spPr bwMode="auto">
          <a:xfrm>
            <a:off x="844550" y="1087438"/>
            <a:ext cx="534988"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124947" name="Rectangle 1046"/>
          <p:cNvSpPr>
            <a:spLocks noChangeArrowheads="1"/>
          </p:cNvSpPr>
          <p:nvPr/>
        </p:nvSpPr>
        <p:spPr bwMode="auto">
          <a:xfrm>
            <a:off x="2586038" y="2192338"/>
            <a:ext cx="592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sp>
        <p:nvSpPr>
          <p:cNvPr id="298007" name="Rectangle 1047"/>
          <p:cNvSpPr>
            <a:spLocks noChangeArrowheads="1"/>
          </p:cNvSpPr>
          <p:nvPr/>
        </p:nvSpPr>
        <p:spPr bwMode="auto">
          <a:xfrm>
            <a:off x="2478088" y="2424113"/>
            <a:ext cx="527050"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298008" name="Rectangle 1048"/>
          <p:cNvSpPr>
            <a:spLocks noChangeArrowheads="1"/>
          </p:cNvSpPr>
          <p:nvPr/>
        </p:nvSpPr>
        <p:spPr bwMode="auto">
          <a:xfrm>
            <a:off x="1262063" y="2395538"/>
            <a:ext cx="506412"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124950" name="Rectangle 1049"/>
          <p:cNvSpPr>
            <a:spLocks noChangeArrowheads="1"/>
          </p:cNvSpPr>
          <p:nvPr/>
        </p:nvSpPr>
        <p:spPr bwMode="auto">
          <a:xfrm>
            <a:off x="2620963" y="2032000"/>
            <a:ext cx="9128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124951" name="Rectangle 1050"/>
          <p:cNvSpPr>
            <a:spLocks noChangeArrowheads="1"/>
          </p:cNvSpPr>
          <p:nvPr/>
        </p:nvSpPr>
        <p:spPr bwMode="auto">
          <a:xfrm>
            <a:off x="2262188" y="1773238"/>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124952" name="Rectangle 1051"/>
          <p:cNvSpPr>
            <a:spLocks noChangeArrowheads="1"/>
          </p:cNvSpPr>
          <p:nvPr/>
        </p:nvSpPr>
        <p:spPr bwMode="auto">
          <a:xfrm>
            <a:off x="1212850" y="1503363"/>
            <a:ext cx="331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124953" name="Rectangle 1052"/>
          <p:cNvSpPr>
            <a:spLocks noChangeArrowheads="1"/>
          </p:cNvSpPr>
          <p:nvPr/>
        </p:nvSpPr>
        <p:spPr bwMode="auto">
          <a:xfrm>
            <a:off x="1477963" y="1762125"/>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124954" name="Rectangle 1053"/>
          <p:cNvSpPr>
            <a:spLocks noChangeArrowheads="1"/>
          </p:cNvSpPr>
          <p:nvPr/>
        </p:nvSpPr>
        <p:spPr bwMode="auto">
          <a:xfrm>
            <a:off x="871538" y="1963738"/>
            <a:ext cx="7635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124955" name="Rectangle 1054"/>
          <p:cNvSpPr>
            <a:spLocks noChangeArrowheads="1"/>
          </p:cNvSpPr>
          <p:nvPr/>
        </p:nvSpPr>
        <p:spPr bwMode="auto">
          <a:xfrm>
            <a:off x="1962150" y="2192338"/>
            <a:ext cx="2762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298015" name="Text Box 1055"/>
          <p:cNvSpPr txBox="1">
            <a:spLocks noChangeArrowheads="1"/>
          </p:cNvSpPr>
          <p:nvPr/>
        </p:nvSpPr>
        <p:spPr bwMode="auto">
          <a:xfrm>
            <a:off x="1963738" y="1790700"/>
            <a:ext cx="196850" cy="207963"/>
          </a:xfrm>
          <a:prstGeom prst="rect">
            <a:avLst/>
          </a:prstGeom>
          <a:noFill/>
          <a:ln w="9525">
            <a:noFill/>
            <a:miter lim="800000"/>
            <a:headEnd/>
            <a:tailEnd/>
          </a:ln>
          <a:effectLst>
            <a:outerShdw blurRad="63500" dist="12700" algn="ctr" rotWithShape="0">
              <a:schemeClr val="bg1">
                <a:alpha val="74998"/>
              </a:schemeClr>
            </a:outerShdw>
          </a:effec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37931725" indent="-37474525" defTabSz="86201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800" b="1" smtClean="0">
                <a:latin typeface="Helvetica" charset="0"/>
              </a:rPr>
              <a:t>•</a:t>
            </a:r>
          </a:p>
        </p:txBody>
      </p:sp>
      <p:sp>
        <p:nvSpPr>
          <p:cNvPr id="124957" name="Line 1056"/>
          <p:cNvSpPr>
            <a:spLocks noChangeShapeType="1"/>
          </p:cNvSpPr>
          <p:nvPr/>
        </p:nvSpPr>
        <p:spPr bwMode="auto">
          <a:xfrm>
            <a:off x="2074863" y="1920875"/>
            <a:ext cx="92075" cy="269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8017" name="AutoShape 1057" descr="Large confetti"/>
          <p:cNvSpPr>
            <a:spLocks noChangeArrowheads="1"/>
          </p:cNvSpPr>
          <p:nvPr/>
        </p:nvSpPr>
        <p:spPr bwMode="auto">
          <a:xfrm rot="2005411">
            <a:off x="3241675" y="2462213"/>
            <a:ext cx="690563" cy="344487"/>
          </a:xfrm>
          <a:prstGeom prst="rightArrow">
            <a:avLst>
              <a:gd name="adj1" fmla="val 50000"/>
              <a:gd name="adj2" fmla="val 50115"/>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98018" name="AutoShape 1058" descr="Large confetti"/>
          <p:cNvSpPr>
            <a:spLocks noChangeArrowheads="1"/>
          </p:cNvSpPr>
          <p:nvPr/>
        </p:nvSpPr>
        <p:spPr bwMode="auto">
          <a:xfrm rot="8504295">
            <a:off x="2971800" y="3213100"/>
            <a:ext cx="860425" cy="342900"/>
          </a:xfrm>
          <a:prstGeom prst="rightArrow">
            <a:avLst>
              <a:gd name="adj1" fmla="val 50000"/>
              <a:gd name="adj2" fmla="val 62731"/>
            </a:avLst>
          </a:prstGeom>
          <a:pattFill prst="lgConfetti">
            <a:fgClr>
              <a:schemeClr val="tx1"/>
            </a:fgClr>
            <a:bgClr>
              <a:schemeClr val="bg1"/>
            </a:bgClr>
          </a:pattFill>
          <a:ln w="9525">
            <a:solidFill>
              <a:schemeClr val="tx1"/>
            </a:solidFill>
            <a:miter lim="800000"/>
            <a:headEnd/>
            <a:tailEnd/>
          </a:ln>
          <a:effectLst>
            <a:outerShdw blurRad="63500" dist="71842" dir="2700000" algn="ctr" rotWithShape="0">
              <a:schemeClr val="tx1">
                <a:alpha val="74998"/>
              </a:schemeClr>
            </a:outerShdw>
          </a:effectLst>
        </p:spPr>
        <p:txBody>
          <a:bodyPr wrap="none" anchor="ctr"/>
          <a:lstStyle/>
          <a:p>
            <a:pPr>
              <a:defRPr/>
            </a:pPr>
            <a:endParaRPr lang="en-US">
              <a:latin typeface="Arial" pitchFamily="1" charset="0"/>
              <a:ea typeface="ＭＳ Ｐゴシック" pitchFamily="1" charset="-128"/>
              <a:cs typeface="ＭＳ Ｐゴシック" pitchFamily="1" charset="-128"/>
            </a:endParaRPr>
          </a:p>
        </p:txBody>
      </p:sp>
      <p:sp>
        <p:nvSpPr>
          <p:cNvPr id="298019" name="Rectangle 1059"/>
          <p:cNvSpPr>
            <a:spLocks noChangeArrowheads="1"/>
          </p:cNvSpPr>
          <p:nvPr/>
        </p:nvSpPr>
        <p:spPr bwMode="auto">
          <a:xfrm>
            <a:off x="1963738" y="3367088"/>
            <a:ext cx="339725"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298020" name="Rectangle 1060"/>
          <p:cNvSpPr>
            <a:spLocks noChangeArrowheads="1"/>
          </p:cNvSpPr>
          <p:nvPr/>
        </p:nvSpPr>
        <p:spPr bwMode="auto">
          <a:xfrm>
            <a:off x="468313" y="2927350"/>
            <a:ext cx="534987"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298021" name="Rectangle 1061"/>
          <p:cNvSpPr>
            <a:spLocks noChangeArrowheads="1"/>
          </p:cNvSpPr>
          <p:nvPr/>
        </p:nvSpPr>
        <p:spPr bwMode="auto">
          <a:xfrm>
            <a:off x="2101850" y="4264025"/>
            <a:ext cx="527050"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298022" name="Rectangle 1062"/>
          <p:cNvSpPr>
            <a:spLocks noChangeArrowheads="1"/>
          </p:cNvSpPr>
          <p:nvPr/>
        </p:nvSpPr>
        <p:spPr bwMode="auto">
          <a:xfrm>
            <a:off x="884238" y="4235450"/>
            <a:ext cx="506412"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124964" name="Rectangle 1063"/>
          <p:cNvSpPr>
            <a:spLocks noChangeArrowheads="1"/>
          </p:cNvSpPr>
          <p:nvPr/>
        </p:nvSpPr>
        <p:spPr bwMode="auto">
          <a:xfrm>
            <a:off x="2244725" y="3871913"/>
            <a:ext cx="912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124965" name="Rectangle 1064"/>
          <p:cNvSpPr>
            <a:spLocks noChangeArrowheads="1"/>
          </p:cNvSpPr>
          <p:nvPr/>
        </p:nvSpPr>
        <p:spPr bwMode="auto">
          <a:xfrm>
            <a:off x="1885950" y="3613150"/>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124966" name="Rectangle 1065"/>
          <p:cNvSpPr>
            <a:spLocks noChangeArrowheads="1"/>
          </p:cNvSpPr>
          <p:nvPr/>
        </p:nvSpPr>
        <p:spPr bwMode="auto">
          <a:xfrm>
            <a:off x="835025" y="3343275"/>
            <a:ext cx="331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124967" name="Rectangle 1066"/>
          <p:cNvSpPr>
            <a:spLocks noChangeArrowheads="1"/>
          </p:cNvSpPr>
          <p:nvPr/>
        </p:nvSpPr>
        <p:spPr bwMode="auto">
          <a:xfrm>
            <a:off x="1101725" y="3602038"/>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124968" name="Rectangle 1067"/>
          <p:cNvSpPr>
            <a:spLocks noChangeArrowheads="1"/>
          </p:cNvSpPr>
          <p:nvPr/>
        </p:nvSpPr>
        <p:spPr bwMode="auto">
          <a:xfrm>
            <a:off x="495300" y="3803650"/>
            <a:ext cx="76358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124969" name="Rectangle 1068"/>
          <p:cNvSpPr>
            <a:spLocks noChangeArrowheads="1"/>
          </p:cNvSpPr>
          <p:nvPr/>
        </p:nvSpPr>
        <p:spPr bwMode="auto">
          <a:xfrm>
            <a:off x="1528763" y="4006850"/>
            <a:ext cx="276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124970" name="Line 1069"/>
          <p:cNvSpPr>
            <a:spLocks noChangeShapeType="1"/>
          </p:cNvSpPr>
          <p:nvPr/>
        </p:nvSpPr>
        <p:spPr bwMode="auto">
          <a:xfrm>
            <a:off x="1663700" y="3736975"/>
            <a:ext cx="90488" cy="268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8030" name="Rectangle 1070"/>
          <p:cNvSpPr>
            <a:spLocks noChangeArrowheads="1"/>
          </p:cNvSpPr>
          <p:nvPr/>
        </p:nvSpPr>
        <p:spPr bwMode="auto">
          <a:xfrm>
            <a:off x="2508250" y="5238750"/>
            <a:ext cx="339725"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298031" name="Rectangle 1071"/>
          <p:cNvSpPr>
            <a:spLocks noChangeArrowheads="1"/>
          </p:cNvSpPr>
          <p:nvPr/>
        </p:nvSpPr>
        <p:spPr bwMode="auto">
          <a:xfrm>
            <a:off x="1011238" y="4797425"/>
            <a:ext cx="534987"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298032" name="Rectangle 1072"/>
          <p:cNvSpPr>
            <a:spLocks noChangeArrowheads="1"/>
          </p:cNvSpPr>
          <p:nvPr/>
        </p:nvSpPr>
        <p:spPr bwMode="auto">
          <a:xfrm>
            <a:off x="2644775" y="6135688"/>
            <a:ext cx="527050"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298033" name="Rectangle 1073"/>
          <p:cNvSpPr>
            <a:spLocks noChangeArrowheads="1"/>
          </p:cNvSpPr>
          <p:nvPr/>
        </p:nvSpPr>
        <p:spPr bwMode="auto">
          <a:xfrm>
            <a:off x="1428750" y="6105525"/>
            <a:ext cx="506413"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124975" name="Rectangle 1074"/>
          <p:cNvSpPr>
            <a:spLocks noChangeArrowheads="1"/>
          </p:cNvSpPr>
          <p:nvPr/>
        </p:nvSpPr>
        <p:spPr bwMode="auto">
          <a:xfrm>
            <a:off x="2787650" y="5741988"/>
            <a:ext cx="912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124976" name="Rectangle 1075"/>
          <p:cNvSpPr>
            <a:spLocks noChangeArrowheads="1"/>
          </p:cNvSpPr>
          <p:nvPr/>
        </p:nvSpPr>
        <p:spPr bwMode="auto">
          <a:xfrm>
            <a:off x="2430463" y="5484813"/>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124977" name="Rectangle 1076"/>
          <p:cNvSpPr>
            <a:spLocks noChangeArrowheads="1"/>
          </p:cNvSpPr>
          <p:nvPr/>
        </p:nvSpPr>
        <p:spPr bwMode="auto">
          <a:xfrm>
            <a:off x="1379538" y="5213350"/>
            <a:ext cx="331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124978" name="Rectangle 1077"/>
          <p:cNvSpPr>
            <a:spLocks noChangeArrowheads="1"/>
          </p:cNvSpPr>
          <p:nvPr/>
        </p:nvSpPr>
        <p:spPr bwMode="auto">
          <a:xfrm>
            <a:off x="1644650" y="5472113"/>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124979" name="Rectangle 1078"/>
          <p:cNvSpPr>
            <a:spLocks noChangeArrowheads="1"/>
          </p:cNvSpPr>
          <p:nvPr/>
        </p:nvSpPr>
        <p:spPr bwMode="auto">
          <a:xfrm>
            <a:off x="1039813" y="5675313"/>
            <a:ext cx="7635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124980" name="Rectangle 1079"/>
          <p:cNvSpPr>
            <a:spLocks noChangeArrowheads="1"/>
          </p:cNvSpPr>
          <p:nvPr/>
        </p:nvSpPr>
        <p:spPr bwMode="auto">
          <a:xfrm>
            <a:off x="2130425" y="5902325"/>
            <a:ext cx="276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124981" name="Line 1080"/>
          <p:cNvSpPr>
            <a:spLocks noChangeShapeType="1"/>
          </p:cNvSpPr>
          <p:nvPr/>
        </p:nvSpPr>
        <p:spPr bwMode="auto">
          <a:xfrm>
            <a:off x="2243138" y="5632450"/>
            <a:ext cx="90487" cy="268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8041" name="Rectangle 1081"/>
          <p:cNvSpPr>
            <a:spLocks noChangeArrowheads="1"/>
          </p:cNvSpPr>
          <p:nvPr/>
        </p:nvSpPr>
        <p:spPr bwMode="auto">
          <a:xfrm>
            <a:off x="2241550" y="7135813"/>
            <a:ext cx="339725" cy="198437"/>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Asia</a:t>
            </a:r>
            <a:endParaRPr lang="es-ES" sz="1900" b="1">
              <a:latin typeface="Times" charset="0"/>
            </a:endParaRPr>
          </a:p>
        </p:txBody>
      </p:sp>
      <p:sp>
        <p:nvSpPr>
          <p:cNvPr id="298042" name="Rectangle 1082"/>
          <p:cNvSpPr>
            <a:spLocks noChangeArrowheads="1"/>
          </p:cNvSpPr>
          <p:nvPr/>
        </p:nvSpPr>
        <p:spPr bwMode="auto">
          <a:xfrm>
            <a:off x="744538" y="6696075"/>
            <a:ext cx="534987"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Europa</a:t>
            </a:r>
            <a:endParaRPr lang="es-ES" sz="1900" b="1">
              <a:latin typeface="Times" charset="0"/>
            </a:endParaRPr>
          </a:p>
        </p:txBody>
      </p:sp>
      <p:sp>
        <p:nvSpPr>
          <p:cNvPr id="298043" name="Rectangle 1083"/>
          <p:cNvSpPr>
            <a:spLocks noChangeArrowheads="1"/>
          </p:cNvSpPr>
          <p:nvPr/>
        </p:nvSpPr>
        <p:spPr bwMode="auto">
          <a:xfrm>
            <a:off x="2378075" y="8032750"/>
            <a:ext cx="527050"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Arabia</a:t>
            </a:r>
            <a:endParaRPr lang="es-ES" sz="1500">
              <a:latin typeface="Times" charset="0"/>
            </a:endParaRPr>
          </a:p>
        </p:txBody>
      </p:sp>
      <p:sp>
        <p:nvSpPr>
          <p:cNvPr id="298044" name="Rectangle 1084"/>
          <p:cNvSpPr>
            <a:spLocks noChangeArrowheads="1"/>
          </p:cNvSpPr>
          <p:nvPr/>
        </p:nvSpPr>
        <p:spPr bwMode="auto">
          <a:xfrm>
            <a:off x="1162050" y="8004175"/>
            <a:ext cx="506413" cy="198438"/>
          </a:xfrm>
          <a:prstGeom prst="rect">
            <a:avLst/>
          </a:prstGeom>
          <a:noFill/>
          <a:ln w="9525">
            <a:noFill/>
            <a:miter lim="800000"/>
            <a:headEnd/>
            <a:tailEnd/>
          </a:ln>
          <a:effectLst>
            <a:outerShdw blurRad="63500" dist="29783" dir="1514402" algn="ctr" rotWithShape="0">
              <a:srgbClr val="7E835B">
                <a:alpha val="74998"/>
              </a:srgbClr>
            </a:outerShdw>
          </a:effectLst>
        </p:spPr>
        <p:txBody>
          <a:bodyPr wrap="none" lIns="0" tIns="0" rIns="0" bIns="0">
            <a:spAutoFit/>
          </a:bodyPr>
          <a:lstStyle/>
          <a:p>
            <a:pPr defTabSz="862013">
              <a:defRPr/>
            </a:pPr>
            <a:r>
              <a:rPr lang="es-ES" sz="1300" b="1">
                <a:latin typeface="Comic Sans MS" charset="0"/>
              </a:rPr>
              <a:t>África</a:t>
            </a:r>
            <a:endParaRPr lang="es-ES" sz="1500">
              <a:latin typeface="Times" charset="0"/>
            </a:endParaRPr>
          </a:p>
        </p:txBody>
      </p:sp>
      <p:sp>
        <p:nvSpPr>
          <p:cNvPr id="124986" name="Rectangle 1085"/>
          <p:cNvSpPr>
            <a:spLocks noChangeArrowheads="1"/>
          </p:cNvSpPr>
          <p:nvPr/>
        </p:nvSpPr>
        <p:spPr bwMode="auto">
          <a:xfrm>
            <a:off x="2520950" y="7640638"/>
            <a:ext cx="9128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Siria</a:t>
            </a:r>
            <a:endParaRPr lang="es-ES" sz="1700" b="1">
              <a:latin typeface="Helvetica" charset="0"/>
            </a:endParaRPr>
          </a:p>
        </p:txBody>
      </p:sp>
      <p:sp>
        <p:nvSpPr>
          <p:cNvPr id="124987" name="Rectangle 1086"/>
          <p:cNvSpPr>
            <a:spLocks noChangeArrowheads="1"/>
          </p:cNvSpPr>
          <p:nvPr/>
        </p:nvSpPr>
        <p:spPr bwMode="auto">
          <a:xfrm>
            <a:off x="2163763" y="7381875"/>
            <a:ext cx="1019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Antioquía de Pisidia</a:t>
            </a:r>
            <a:endParaRPr lang="es-ES" sz="1700" b="1">
              <a:latin typeface="Helvetica" charset="0"/>
            </a:endParaRPr>
          </a:p>
        </p:txBody>
      </p:sp>
      <p:sp>
        <p:nvSpPr>
          <p:cNvPr id="124988" name="Rectangle 1087"/>
          <p:cNvSpPr>
            <a:spLocks noChangeArrowheads="1"/>
          </p:cNvSpPr>
          <p:nvPr/>
        </p:nvSpPr>
        <p:spPr bwMode="auto">
          <a:xfrm>
            <a:off x="1112838" y="7112000"/>
            <a:ext cx="331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100" b="1">
                <a:latin typeface="Helvetica" charset="0"/>
              </a:rPr>
              <a:t>•</a:t>
            </a:r>
            <a:r>
              <a:rPr lang="es-ES" sz="800" b="1">
                <a:latin typeface="Helvetica" charset="0"/>
              </a:rPr>
              <a:t>Roma</a:t>
            </a:r>
            <a:endParaRPr lang="es-ES" sz="1700" b="1">
              <a:latin typeface="Helvetica" charset="0"/>
            </a:endParaRPr>
          </a:p>
        </p:txBody>
      </p:sp>
      <p:sp>
        <p:nvSpPr>
          <p:cNvPr id="124989" name="Rectangle 1088"/>
          <p:cNvSpPr>
            <a:spLocks noChangeArrowheads="1"/>
          </p:cNvSpPr>
          <p:nvPr/>
        </p:nvSpPr>
        <p:spPr bwMode="auto">
          <a:xfrm>
            <a:off x="1377950" y="7370763"/>
            <a:ext cx="355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900" b="1">
                <a:latin typeface="Helvetica" charset="0"/>
              </a:rPr>
              <a:t>Grecia</a:t>
            </a:r>
            <a:endParaRPr lang="es-ES" sz="1500" b="1">
              <a:latin typeface="Helvetica" charset="0"/>
            </a:endParaRPr>
          </a:p>
        </p:txBody>
      </p:sp>
      <p:sp>
        <p:nvSpPr>
          <p:cNvPr id="124990" name="Rectangle 1089"/>
          <p:cNvSpPr>
            <a:spLocks noChangeArrowheads="1"/>
          </p:cNvSpPr>
          <p:nvPr/>
        </p:nvSpPr>
        <p:spPr bwMode="auto">
          <a:xfrm>
            <a:off x="771525" y="7573963"/>
            <a:ext cx="7635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latin typeface="Helvetica" charset="0"/>
              </a:rPr>
              <a:t>Atenas/Corinto•</a:t>
            </a:r>
            <a:endParaRPr lang="es-ES" sz="1700" b="1">
              <a:latin typeface="Helvetica" charset="0"/>
            </a:endParaRPr>
          </a:p>
        </p:txBody>
      </p:sp>
      <p:sp>
        <p:nvSpPr>
          <p:cNvPr id="124991" name="Rectangle 1090"/>
          <p:cNvSpPr>
            <a:spLocks noChangeArrowheads="1"/>
          </p:cNvSpPr>
          <p:nvPr/>
        </p:nvSpPr>
        <p:spPr bwMode="auto">
          <a:xfrm>
            <a:off x="1863725" y="7800975"/>
            <a:ext cx="2762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800" b="1">
                <a:solidFill>
                  <a:schemeClr val="bg1"/>
                </a:solidFill>
                <a:latin typeface="Helvetica" charset="0"/>
              </a:rPr>
              <a:t>Éfeso</a:t>
            </a:r>
            <a:endParaRPr lang="es-ES" sz="1700" b="1">
              <a:solidFill>
                <a:schemeClr val="bg1"/>
              </a:solidFill>
              <a:latin typeface="Helvetica" charset="0"/>
            </a:endParaRPr>
          </a:p>
        </p:txBody>
      </p:sp>
      <p:sp>
        <p:nvSpPr>
          <p:cNvPr id="124992" name="Line 1091"/>
          <p:cNvSpPr>
            <a:spLocks noChangeShapeType="1"/>
          </p:cNvSpPr>
          <p:nvPr/>
        </p:nvSpPr>
        <p:spPr bwMode="auto">
          <a:xfrm>
            <a:off x="1976438" y="7529513"/>
            <a:ext cx="90487" cy="269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93" name="Rectangle 1092"/>
          <p:cNvSpPr>
            <a:spLocks noChangeArrowheads="1"/>
          </p:cNvSpPr>
          <p:nvPr/>
        </p:nvSpPr>
        <p:spPr bwMode="auto">
          <a:xfrm>
            <a:off x="3657600" y="1295400"/>
            <a:ext cx="34131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300">
                <a:latin typeface="Comic Sans MS" charset="0"/>
              </a:rPr>
              <a:t>Importancia: Adorados como </a:t>
            </a:r>
            <a:r>
              <a:rPr lang="es-ES" sz="1300" b="1" u="sng">
                <a:latin typeface="Comic Sans MS" charset="0"/>
              </a:rPr>
              <a:t>dioses</a:t>
            </a:r>
            <a:r>
              <a:rPr lang="es-ES" sz="1300">
                <a:latin typeface="Comic Sans MS" charset="0"/>
              </a:rPr>
              <a:t>_; hizo milagros; Pablo </a:t>
            </a:r>
            <a:r>
              <a:rPr lang="es-ES" sz="1300" b="1" u="sng">
                <a:latin typeface="Comic Sans MS" charset="0"/>
              </a:rPr>
              <a:t>apedreado</a:t>
            </a:r>
            <a:r>
              <a:rPr lang="es-ES" sz="1300">
                <a:latin typeface="Comic Sans MS" charset="0"/>
              </a:rPr>
              <a:t>; trabajo difícil; iglesias fundadas.</a:t>
            </a:r>
          </a:p>
        </p:txBody>
      </p:sp>
      <p:sp>
        <p:nvSpPr>
          <p:cNvPr id="124994" name="Rectangle 1093"/>
          <p:cNvSpPr>
            <a:spLocks noChangeArrowheads="1"/>
          </p:cNvSpPr>
          <p:nvPr/>
        </p:nvSpPr>
        <p:spPr bwMode="auto">
          <a:xfrm>
            <a:off x="3400425" y="3873500"/>
            <a:ext cx="32131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p>
            <a:pPr defTabSz="862013"/>
            <a:r>
              <a:rPr lang="es-ES" sz="1100">
                <a:latin typeface="Comic Sans MS" charset="0"/>
              </a:rPr>
              <a:t>Importancia: se fundan muchas iglesias; </a:t>
            </a:r>
            <a:r>
              <a:rPr lang="es-ES" sz="1300">
                <a:latin typeface="Comic Sans MS" charset="0"/>
              </a:rPr>
              <a:t>llamado a </a:t>
            </a:r>
            <a:r>
              <a:rPr lang="es-ES" sz="1300" u="sng">
                <a:latin typeface="Comic Sans MS" charset="0"/>
              </a:rPr>
              <a:t>Macedonia</a:t>
            </a:r>
            <a:r>
              <a:rPr lang="es-ES" sz="1100">
                <a:latin typeface="Comic Sans MS" charset="0"/>
              </a:rPr>
              <a:t>, de camino a Atenas;  la colina de Marte; estancia prolongada en </a:t>
            </a:r>
            <a:r>
              <a:rPr lang="es-ES" sz="1100" b="1" u="sng">
                <a:latin typeface="Comic Sans MS" charset="0"/>
              </a:rPr>
              <a:t>Corinto</a:t>
            </a:r>
            <a:r>
              <a:rPr lang="es-ES" sz="1100">
                <a:latin typeface="Comic Sans MS" charset="0"/>
              </a:rPr>
              <a:t>.</a:t>
            </a:r>
          </a:p>
        </p:txBody>
      </p:sp>
      <p:sp>
        <p:nvSpPr>
          <p:cNvPr id="124995" name="Freeform 1094"/>
          <p:cNvSpPr>
            <a:spLocks/>
          </p:cNvSpPr>
          <p:nvPr/>
        </p:nvSpPr>
        <p:spPr bwMode="auto">
          <a:xfrm>
            <a:off x="2446338" y="1828800"/>
            <a:ext cx="247650" cy="377825"/>
          </a:xfrm>
          <a:custGeom>
            <a:avLst/>
            <a:gdLst>
              <a:gd name="T0" fmla="*/ 2147483647 w 539"/>
              <a:gd name="T1" fmla="*/ 2147483647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0 w 539"/>
              <a:gd name="T11" fmla="*/ 2147483647 h 631"/>
              <a:gd name="T12" fmla="*/ 2147483647 w 539"/>
              <a:gd name="T13" fmla="*/ 2147483647 h 631"/>
              <a:gd name="T14" fmla="*/ 2147483647 w 539"/>
              <a:gd name="T15" fmla="*/ 0 h 631"/>
              <a:gd name="T16" fmla="*/ 2147483647 w 539"/>
              <a:gd name="T17" fmla="*/ 2147483647 h 631"/>
              <a:gd name="T18" fmla="*/ 2147483647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4996" name="Freeform 1095"/>
          <p:cNvSpPr>
            <a:spLocks/>
          </p:cNvSpPr>
          <p:nvPr/>
        </p:nvSpPr>
        <p:spPr bwMode="auto">
          <a:xfrm>
            <a:off x="1992313" y="5386388"/>
            <a:ext cx="814387" cy="663575"/>
          </a:xfrm>
          <a:custGeom>
            <a:avLst/>
            <a:gdLst>
              <a:gd name="T0" fmla="*/ 2147483647 w 1356"/>
              <a:gd name="T1" fmla="*/ 2147483647 h 955"/>
              <a:gd name="T2" fmla="*/ 2147483647 w 1356"/>
              <a:gd name="T3" fmla="*/ 2147483647 h 955"/>
              <a:gd name="T4" fmla="*/ 2147483647 w 1356"/>
              <a:gd name="T5" fmla="*/ 2147483647 h 955"/>
              <a:gd name="T6" fmla="*/ 2147483647 w 1356"/>
              <a:gd name="T7" fmla="*/ 2147483647 h 955"/>
              <a:gd name="T8" fmla="*/ 2147483647 w 1356"/>
              <a:gd name="T9" fmla="*/ 2147483647 h 955"/>
              <a:gd name="T10" fmla="*/ 2147483647 w 1356"/>
              <a:gd name="T11" fmla="*/ 2147483647 h 955"/>
              <a:gd name="T12" fmla="*/ 2147483647 w 1356"/>
              <a:gd name="T13" fmla="*/ 2147483647 h 955"/>
              <a:gd name="T14" fmla="*/ 2147483647 w 1356"/>
              <a:gd name="T15" fmla="*/ 2147483647 h 955"/>
              <a:gd name="T16" fmla="*/ 2147483647 w 1356"/>
              <a:gd name="T17" fmla="*/ 2147483647 h 955"/>
              <a:gd name="T18" fmla="*/ 2147483647 w 1356"/>
              <a:gd name="T19" fmla="*/ 2147483647 h 955"/>
              <a:gd name="T20" fmla="*/ 2147483647 w 1356"/>
              <a:gd name="T21" fmla="*/ 2147483647 h 955"/>
              <a:gd name="T22" fmla="*/ 2147483647 w 1356"/>
              <a:gd name="T23" fmla="*/ 2147483647 h 955"/>
              <a:gd name="T24" fmla="*/ 2147483647 w 1356"/>
              <a:gd name="T25" fmla="*/ 2147483647 h 955"/>
              <a:gd name="T26" fmla="*/ 2147483647 w 1356"/>
              <a:gd name="T27" fmla="*/ 2147483647 h 955"/>
              <a:gd name="T28" fmla="*/ 2147483647 w 1356"/>
              <a:gd name="T29" fmla="*/ 2147483647 h 955"/>
              <a:gd name="T30" fmla="*/ 2147483647 w 1356"/>
              <a:gd name="T31" fmla="*/ 2147483647 h 955"/>
              <a:gd name="T32" fmla="*/ 2147483647 w 1356"/>
              <a:gd name="T33" fmla="*/ 2147483647 h 955"/>
              <a:gd name="T34" fmla="*/ 2147483647 w 1356"/>
              <a:gd name="T35" fmla="*/ 2147483647 h 955"/>
              <a:gd name="T36" fmla="*/ 2147483647 w 1356"/>
              <a:gd name="T37" fmla="*/ 2147483647 h 955"/>
              <a:gd name="T38" fmla="*/ 2147483647 w 1356"/>
              <a:gd name="T39" fmla="*/ 2147483647 h 955"/>
              <a:gd name="T40" fmla="*/ 2147483647 w 1356"/>
              <a:gd name="T41" fmla="*/ 2147483647 h 955"/>
              <a:gd name="T42" fmla="*/ 2147483647 w 1356"/>
              <a:gd name="T43" fmla="*/ 2147483647 h 955"/>
              <a:gd name="T44" fmla="*/ 2147483647 w 1356"/>
              <a:gd name="T45" fmla="*/ 2147483647 h 955"/>
              <a:gd name="T46" fmla="*/ 2147483647 w 1356"/>
              <a:gd name="T47" fmla="*/ 2147483647 h 955"/>
              <a:gd name="T48" fmla="*/ 2147483647 w 1356"/>
              <a:gd name="T49" fmla="*/ 2147483647 h 955"/>
              <a:gd name="T50" fmla="*/ 2147483647 w 1356"/>
              <a:gd name="T51" fmla="*/ 2147483647 h 955"/>
              <a:gd name="T52" fmla="*/ 2147483647 w 1356"/>
              <a:gd name="T53" fmla="*/ 2147483647 h 955"/>
              <a:gd name="T54" fmla="*/ 2147483647 w 1356"/>
              <a:gd name="T55" fmla="*/ 2147483647 h 955"/>
              <a:gd name="T56" fmla="*/ 2147483647 w 1356"/>
              <a:gd name="T57" fmla="*/ 2147483647 h 955"/>
              <a:gd name="T58" fmla="*/ 2147483647 w 1356"/>
              <a:gd name="T59" fmla="*/ 2147483647 h 955"/>
              <a:gd name="T60" fmla="*/ 2147483647 w 1356"/>
              <a:gd name="T61" fmla="*/ 2147483647 h 955"/>
              <a:gd name="T62" fmla="*/ 2147483647 w 1356"/>
              <a:gd name="T63" fmla="*/ 2147483647 h 955"/>
              <a:gd name="T64" fmla="*/ 2147483647 w 1356"/>
              <a:gd name="T65" fmla="*/ 2147483647 h 955"/>
              <a:gd name="T66" fmla="*/ 2147483647 w 1356"/>
              <a:gd name="T67" fmla="*/ 2147483647 h 955"/>
              <a:gd name="T68" fmla="*/ 2147483647 w 1356"/>
              <a:gd name="T69" fmla="*/ 2147483647 h 955"/>
              <a:gd name="T70" fmla="*/ 2147483647 w 1356"/>
              <a:gd name="T71" fmla="*/ 2147483647 h 955"/>
              <a:gd name="T72" fmla="*/ 2147483647 w 1356"/>
              <a:gd name="T73" fmla="*/ 2147483647 h 955"/>
              <a:gd name="T74" fmla="*/ 2147483647 w 1356"/>
              <a:gd name="T75" fmla="*/ 2147483647 h 955"/>
              <a:gd name="T76" fmla="*/ 2147483647 w 1356"/>
              <a:gd name="T77" fmla="*/ 2147483647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4997" name="Freeform 1096"/>
          <p:cNvSpPr>
            <a:spLocks/>
          </p:cNvSpPr>
          <p:nvPr/>
        </p:nvSpPr>
        <p:spPr bwMode="auto">
          <a:xfrm>
            <a:off x="1214438" y="7267575"/>
            <a:ext cx="1273175" cy="703263"/>
          </a:xfrm>
          <a:custGeom>
            <a:avLst/>
            <a:gdLst>
              <a:gd name="T0" fmla="*/ 2147483647 w 1905"/>
              <a:gd name="T1" fmla="*/ 2147483647 h 1160"/>
              <a:gd name="T2" fmla="*/ 2147483647 w 1905"/>
              <a:gd name="T3" fmla="*/ 2147483647 h 1160"/>
              <a:gd name="T4" fmla="*/ 2147483647 w 1905"/>
              <a:gd name="T5" fmla="*/ 2147483647 h 1160"/>
              <a:gd name="T6" fmla="*/ 2147483647 w 1905"/>
              <a:gd name="T7" fmla="*/ 2147483647 h 1160"/>
              <a:gd name="T8" fmla="*/ 2147483647 w 1905"/>
              <a:gd name="T9" fmla="*/ 2147483647 h 1160"/>
              <a:gd name="T10" fmla="*/ 2147483647 w 1905"/>
              <a:gd name="T11" fmla="*/ 2147483647 h 1160"/>
              <a:gd name="T12" fmla="*/ 2147483647 w 1905"/>
              <a:gd name="T13" fmla="*/ 2147483647 h 1160"/>
              <a:gd name="T14" fmla="*/ 2147483647 w 1905"/>
              <a:gd name="T15" fmla="*/ 2147483647 h 1160"/>
              <a:gd name="T16" fmla="*/ 2147483647 w 1905"/>
              <a:gd name="T17" fmla="*/ 2147483647 h 1160"/>
              <a:gd name="T18" fmla="*/ 2147483647 w 1905"/>
              <a:gd name="T19" fmla="*/ 2147483647 h 1160"/>
              <a:gd name="T20" fmla="*/ 2147483647 w 1905"/>
              <a:gd name="T21" fmla="*/ 2147483647 h 1160"/>
              <a:gd name="T22" fmla="*/ 2147483647 w 1905"/>
              <a:gd name="T23" fmla="*/ 2147483647 h 1160"/>
              <a:gd name="T24" fmla="*/ 2147483647 w 1905"/>
              <a:gd name="T25" fmla="*/ 2147483647 h 1160"/>
              <a:gd name="T26" fmla="*/ 2147483647 w 1905"/>
              <a:gd name="T27" fmla="*/ 2147483647 h 1160"/>
              <a:gd name="T28" fmla="*/ 2147483647 w 1905"/>
              <a:gd name="T29" fmla="*/ 2147483647 h 1160"/>
              <a:gd name="T30" fmla="*/ 2147483647 w 1905"/>
              <a:gd name="T31" fmla="*/ 2147483647 h 1160"/>
              <a:gd name="T32" fmla="*/ 2147483647 w 1905"/>
              <a:gd name="T33" fmla="*/ 2147483647 h 1160"/>
              <a:gd name="T34" fmla="*/ 2147483647 w 1905"/>
              <a:gd name="T35" fmla="*/ 2147483647 h 1160"/>
              <a:gd name="T36" fmla="*/ 2147483647 w 1905"/>
              <a:gd name="T37" fmla="*/ 2147483647 h 1160"/>
              <a:gd name="T38" fmla="*/ 2147483647 w 1905"/>
              <a:gd name="T39" fmla="*/ 2147483647 h 1160"/>
              <a:gd name="T40" fmla="*/ 2147483647 w 1905"/>
              <a:gd name="T41" fmla="*/ 2147483647 h 1160"/>
              <a:gd name="T42" fmla="*/ 2147483647 w 1905"/>
              <a:gd name="T43" fmla="*/ 2147483647 h 1160"/>
              <a:gd name="T44" fmla="*/ 2147483647 w 1905"/>
              <a:gd name="T45" fmla="*/ 2147483647 h 1160"/>
              <a:gd name="T46" fmla="*/ 2147483647 w 1905"/>
              <a:gd name="T47" fmla="*/ 2147483647 h 1160"/>
              <a:gd name="T48" fmla="*/ 2147483647 w 1905"/>
              <a:gd name="T49" fmla="*/ 2147483647 h 1160"/>
              <a:gd name="T50" fmla="*/ 2147483647 w 1905"/>
              <a:gd name="T51" fmla="*/ 2147483647 h 1160"/>
              <a:gd name="T52" fmla="*/ 2147483647 w 1905"/>
              <a:gd name="T53" fmla="*/ 2147483647 h 1160"/>
              <a:gd name="T54" fmla="*/ 2147483647 w 1905"/>
              <a:gd name="T55" fmla="*/ 2147483647 h 1160"/>
              <a:gd name="T56" fmla="*/ 2147483647 w 1905"/>
              <a:gd name="T57" fmla="*/ 2147483647 h 1160"/>
              <a:gd name="T58" fmla="*/ 2147483647 w 1905"/>
              <a:gd name="T59" fmla="*/ 2147483647 h 1160"/>
              <a:gd name="T60" fmla="*/ 2147483647 w 1905"/>
              <a:gd name="T61" fmla="*/ 2147483647 h 1160"/>
              <a:gd name="T62" fmla="*/ 2147483647 w 1905"/>
              <a:gd name="T63" fmla="*/ 2147483647 h 1160"/>
              <a:gd name="T64" fmla="*/ 2147483647 w 1905"/>
              <a:gd name="T65" fmla="*/ 2147483647 h 1160"/>
              <a:gd name="T66" fmla="*/ 2147483647 w 1905"/>
              <a:gd name="T67" fmla="*/ 214748364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24998" name="Group 1097"/>
          <p:cNvGrpSpPr>
            <a:grpSpLocks/>
          </p:cNvGrpSpPr>
          <p:nvPr/>
        </p:nvGrpSpPr>
        <p:grpSpPr bwMode="auto">
          <a:xfrm>
            <a:off x="252413" y="3854450"/>
            <a:ext cx="922337" cy="720725"/>
            <a:chOff x="-1159" y="2121"/>
            <a:chExt cx="639" cy="468"/>
          </a:xfrm>
        </p:grpSpPr>
        <p:sp>
          <p:nvSpPr>
            <p:cNvPr id="125042" name="Oval 1098"/>
            <p:cNvSpPr>
              <a:spLocks noChangeArrowheads="1"/>
            </p:cNvSpPr>
            <p:nvPr/>
          </p:nvSpPr>
          <p:spPr bwMode="auto">
            <a:xfrm>
              <a:off x="-1159" y="2121"/>
              <a:ext cx="516" cy="468"/>
            </a:xfrm>
            <a:prstGeom prst="ellipse">
              <a:avLst/>
            </a:prstGeom>
            <a:solidFill>
              <a:schemeClr val="accent1"/>
            </a:solidFill>
            <a:ln w="9525">
              <a:solidFill>
                <a:schemeClr val="tx1"/>
              </a:solidFill>
              <a:round/>
              <a:headEnd/>
              <a:tailEnd/>
            </a:ln>
          </p:spPr>
          <p:txBody>
            <a:bodyPr lIns="86173" tIns="43087" rIns="86173" bIns="43087">
              <a:spAutoFit/>
            </a:bodyPr>
            <a:lstStyle/>
            <a:p>
              <a:endParaRPr lang="en-US"/>
            </a:p>
          </p:txBody>
        </p:sp>
        <p:sp>
          <p:nvSpPr>
            <p:cNvPr id="125043" name="Text Box 1099"/>
            <p:cNvSpPr txBox="1">
              <a:spLocks noChangeArrowheads="1"/>
            </p:cNvSpPr>
            <p:nvPr/>
          </p:nvSpPr>
          <p:spPr bwMode="auto">
            <a:xfrm>
              <a:off x="-1132" y="2133"/>
              <a:ext cx="612"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#2</a:t>
              </a:r>
            </a:p>
          </p:txBody>
        </p:sp>
      </p:grpSp>
      <p:grpSp>
        <p:nvGrpSpPr>
          <p:cNvPr id="124999" name="Group 1100"/>
          <p:cNvGrpSpPr>
            <a:grpSpLocks/>
          </p:cNvGrpSpPr>
          <p:nvPr/>
        </p:nvGrpSpPr>
        <p:grpSpPr bwMode="auto">
          <a:xfrm>
            <a:off x="452438" y="5030788"/>
            <a:ext cx="904875" cy="719137"/>
            <a:chOff x="-1158" y="3089"/>
            <a:chExt cx="627" cy="468"/>
          </a:xfrm>
        </p:grpSpPr>
        <p:sp>
          <p:nvSpPr>
            <p:cNvPr id="125040" name="Oval 1101"/>
            <p:cNvSpPr>
              <a:spLocks noChangeArrowheads="1"/>
            </p:cNvSpPr>
            <p:nvPr/>
          </p:nvSpPr>
          <p:spPr bwMode="auto">
            <a:xfrm>
              <a:off x="-1158" y="3089"/>
              <a:ext cx="516" cy="468"/>
            </a:xfrm>
            <a:prstGeom prst="ellipse">
              <a:avLst/>
            </a:prstGeom>
            <a:solidFill>
              <a:schemeClr val="accent1"/>
            </a:solidFill>
            <a:ln w="9525">
              <a:solidFill>
                <a:schemeClr val="tx1"/>
              </a:solidFill>
              <a:round/>
              <a:headEnd/>
              <a:tailEnd/>
            </a:ln>
          </p:spPr>
          <p:txBody>
            <a:bodyPr lIns="86173" tIns="43087" rIns="86173" bIns="43087">
              <a:spAutoFit/>
            </a:bodyPr>
            <a:lstStyle/>
            <a:p>
              <a:endParaRPr lang="en-US"/>
            </a:p>
          </p:txBody>
        </p:sp>
        <p:sp>
          <p:nvSpPr>
            <p:cNvPr id="125041" name="Text Box 1102"/>
            <p:cNvSpPr txBox="1">
              <a:spLocks noChangeArrowheads="1"/>
            </p:cNvSpPr>
            <p:nvPr/>
          </p:nvSpPr>
          <p:spPr bwMode="auto">
            <a:xfrm>
              <a:off x="-1143" y="3099"/>
              <a:ext cx="612"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#3</a:t>
              </a:r>
            </a:p>
          </p:txBody>
        </p:sp>
      </p:grpSp>
      <p:grpSp>
        <p:nvGrpSpPr>
          <p:cNvPr id="125000" name="Group 1103"/>
          <p:cNvGrpSpPr>
            <a:grpSpLocks/>
          </p:cNvGrpSpPr>
          <p:nvPr/>
        </p:nvGrpSpPr>
        <p:grpSpPr bwMode="auto">
          <a:xfrm>
            <a:off x="331788" y="6934200"/>
            <a:ext cx="923925" cy="720725"/>
            <a:chOff x="-1276" y="4101"/>
            <a:chExt cx="640" cy="468"/>
          </a:xfrm>
        </p:grpSpPr>
        <p:sp>
          <p:nvSpPr>
            <p:cNvPr id="125038" name="Oval 1104"/>
            <p:cNvSpPr>
              <a:spLocks noChangeArrowheads="1"/>
            </p:cNvSpPr>
            <p:nvPr/>
          </p:nvSpPr>
          <p:spPr bwMode="auto">
            <a:xfrm>
              <a:off x="-1276" y="4101"/>
              <a:ext cx="516" cy="468"/>
            </a:xfrm>
            <a:prstGeom prst="ellipse">
              <a:avLst/>
            </a:prstGeom>
            <a:solidFill>
              <a:schemeClr val="accent1"/>
            </a:solidFill>
            <a:ln w="9525">
              <a:solidFill>
                <a:schemeClr val="tx1"/>
              </a:solidFill>
              <a:round/>
              <a:headEnd/>
              <a:tailEnd/>
            </a:ln>
          </p:spPr>
          <p:txBody>
            <a:bodyPr lIns="86173" tIns="43087" rIns="86173" bIns="43087">
              <a:spAutoFit/>
            </a:bodyPr>
            <a:lstStyle/>
            <a:p>
              <a:endParaRPr lang="en-US"/>
            </a:p>
          </p:txBody>
        </p:sp>
        <p:sp>
          <p:nvSpPr>
            <p:cNvPr id="125039" name="Text Box 1105"/>
            <p:cNvSpPr txBox="1">
              <a:spLocks noChangeArrowheads="1"/>
            </p:cNvSpPr>
            <p:nvPr/>
          </p:nvSpPr>
          <p:spPr bwMode="auto">
            <a:xfrm>
              <a:off x="-1249" y="4107"/>
              <a:ext cx="61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#4</a:t>
              </a:r>
            </a:p>
          </p:txBody>
        </p:sp>
      </p:grpSp>
      <p:sp>
        <p:nvSpPr>
          <p:cNvPr id="125001" name="Line 1106"/>
          <p:cNvSpPr>
            <a:spLocks noChangeShapeType="1"/>
          </p:cNvSpPr>
          <p:nvPr/>
        </p:nvSpPr>
        <p:spPr bwMode="auto">
          <a:xfrm>
            <a:off x="211138" y="6591300"/>
            <a:ext cx="6419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002" name="Line 1107"/>
          <p:cNvSpPr>
            <a:spLocks noChangeShapeType="1"/>
          </p:cNvSpPr>
          <p:nvPr/>
        </p:nvSpPr>
        <p:spPr bwMode="auto">
          <a:xfrm>
            <a:off x="209550" y="4705350"/>
            <a:ext cx="6419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003" name="Rectangle 1108"/>
          <p:cNvSpPr>
            <a:spLocks noChangeArrowheads="1"/>
          </p:cNvSpPr>
          <p:nvPr/>
        </p:nvSpPr>
        <p:spPr bwMode="auto">
          <a:xfrm>
            <a:off x="2211388" y="4049713"/>
            <a:ext cx="592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sp>
        <p:nvSpPr>
          <p:cNvPr id="125004" name="Rectangle 1109"/>
          <p:cNvSpPr>
            <a:spLocks noChangeArrowheads="1"/>
          </p:cNvSpPr>
          <p:nvPr/>
        </p:nvSpPr>
        <p:spPr bwMode="auto">
          <a:xfrm>
            <a:off x="2759075" y="5927725"/>
            <a:ext cx="5921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sp>
        <p:nvSpPr>
          <p:cNvPr id="125005" name="Rectangle 1110"/>
          <p:cNvSpPr>
            <a:spLocks noChangeArrowheads="1"/>
          </p:cNvSpPr>
          <p:nvPr/>
        </p:nvSpPr>
        <p:spPr bwMode="auto">
          <a:xfrm>
            <a:off x="2493963" y="7859713"/>
            <a:ext cx="592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62013"/>
            <a:r>
              <a:rPr lang="es-ES" sz="1300" b="1">
                <a:latin typeface="Helvetica" charset="0"/>
              </a:rPr>
              <a:t>•</a:t>
            </a:r>
            <a:r>
              <a:rPr lang="es-ES" sz="900" b="1">
                <a:latin typeface="Helvetica" charset="0"/>
              </a:rPr>
              <a:t>Jerusalén</a:t>
            </a:r>
            <a:endParaRPr lang="es-ES" sz="1900" b="1">
              <a:latin typeface="Helvetica" charset="0"/>
            </a:endParaRPr>
          </a:p>
        </p:txBody>
      </p:sp>
      <p:grpSp>
        <p:nvGrpSpPr>
          <p:cNvPr id="125006" name="Group 1111"/>
          <p:cNvGrpSpPr>
            <a:grpSpLocks/>
          </p:cNvGrpSpPr>
          <p:nvPr/>
        </p:nvGrpSpPr>
        <p:grpSpPr bwMode="auto">
          <a:xfrm>
            <a:off x="279400" y="1308100"/>
            <a:ext cx="931863" cy="719138"/>
            <a:chOff x="-1203" y="1223"/>
            <a:chExt cx="645" cy="468"/>
          </a:xfrm>
        </p:grpSpPr>
        <p:sp>
          <p:nvSpPr>
            <p:cNvPr id="125036" name="Oval 1112"/>
            <p:cNvSpPr>
              <a:spLocks noChangeArrowheads="1"/>
            </p:cNvSpPr>
            <p:nvPr/>
          </p:nvSpPr>
          <p:spPr bwMode="auto">
            <a:xfrm>
              <a:off x="-1203" y="1223"/>
              <a:ext cx="516" cy="468"/>
            </a:xfrm>
            <a:prstGeom prst="ellipse">
              <a:avLst/>
            </a:prstGeom>
            <a:solidFill>
              <a:schemeClr val="accent1"/>
            </a:solidFill>
            <a:ln w="9525">
              <a:solidFill>
                <a:schemeClr val="tx1"/>
              </a:solidFill>
              <a:round/>
              <a:headEnd/>
              <a:tailEnd/>
            </a:ln>
          </p:spPr>
          <p:txBody>
            <a:bodyPr lIns="86173" tIns="43087" rIns="86173" bIns="43087">
              <a:spAutoFit/>
            </a:bodyPr>
            <a:lstStyle/>
            <a:p>
              <a:endParaRPr lang="en-US"/>
            </a:p>
          </p:txBody>
        </p:sp>
        <p:sp>
          <p:nvSpPr>
            <p:cNvPr id="125037" name="Text Box 1113"/>
            <p:cNvSpPr txBox="1">
              <a:spLocks noChangeArrowheads="1"/>
            </p:cNvSpPr>
            <p:nvPr/>
          </p:nvSpPr>
          <p:spPr bwMode="auto">
            <a:xfrm>
              <a:off x="-1170" y="1249"/>
              <a:ext cx="612"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3000" b="1">
                  <a:latin typeface="Comic Sans MS" charset="0"/>
                </a:rPr>
                <a:t>#1</a:t>
              </a:r>
            </a:p>
          </p:txBody>
        </p:sp>
      </p:grpSp>
      <p:sp>
        <p:nvSpPr>
          <p:cNvPr id="298074" name="Text Box 1114"/>
          <p:cNvSpPr txBox="1">
            <a:spLocks noChangeArrowheads="1"/>
          </p:cNvSpPr>
          <p:nvPr/>
        </p:nvSpPr>
        <p:spPr bwMode="auto">
          <a:xfrm>
            <a:off x="1550988" y="3043238"/>
            <a:ext cx="1617662"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15-18</a:t>
            </a:r>
          </a:p>
        </p:txBody>
      </p:sp>
      <p:sp>
        <p:nvSpPr>
          <p:cNvPr id="298075" name="Text Box 1115"/>
          <p:cNvSpPr txBox="1">
            <a:spLocks noChangeArrowheads="1"/>
          </p:cNvSpPr>
          <p:nvPr/>
        </p:nvSpPr>
        <p:spPr bwMode="auto">
          <a:xfrm>
            <a:off x="2211388" y="4911725"/>
            <a:ext cx="1565275"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18-21</a:t>
            </a:r>
          </a:p>
        </p:txBody>
      </p:sp>
      <p:sp>
        <p:nvSpPr>
          <p:cNvPr id="298076" name="Text Box 1116"/>
          <p:cNvSpPr txBox="1">
            <a:spLocks noChangeArrowheads="1"/>
          </p:cNvSpPr>
          <p:nvPr/>
        </p:nvSpPr>
        <p:spPr bwMode="auto">
          <a:xfrm>
            <a:off x="1924050" y="6824663"/>
            <a:ext cx="1530350"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21-28</a:t>
            </a:r>
          </a:p>
        </p:txBody>
      </p:sp>
      <p:sp>
        <p:nvSpPr>
          <p:cNvPr id="298077" name="Text Box 1117"/>
          <p:cNvSpPr txBox="1">
            <a:spLocks noChangeArrowheads="1"/>
          </p:cNvSpPr>
          <p:nvPr/>
        </p:nvSpPr>
        <p:spPr bwMode="auto">
          <a:xfrm>
            <a:off x="1957388" y="1209675"/>
            <a:ext cx="1590675" cy="323850"/>
          </a:xfrm>
          <a:prstGeom prst="rect">
            <a:avLst/>
          </a:prstGeom>
          <a:solidFill>
            <a:schemeClr val="bg1"/>
          </a:solidFill>
          <a:ln w="9525">
            <a:solidFill>
              <a:schemeClr val="tx1"/>
            </a:solidFill>
            <a:miter lim="800000"/>
            <a:headEnd/>
            <a:tailEnd/>
          </a:ln>
          <a:effectLst>
            <a:outerShdw blurRad="63500" dist="63500" dir="2212194" algn="ctr" rotWithShape="0">
              <a:schemeClr val="tx1">
                <a:alpha val="74998"/>
              </a:schemeClr>
            </a:outerShdw>
          </a:effectLst>
        </p:spPr>
        <p:txBody>
          <a:bodyPr lIns="86173" tIns="43087" rIns="86173" bIns="43087">
            <a:spAutoFit/>
          </a:bodyPr>
          <a:lstStyle/>
          <a:p>
            <a:pPr defTabSz="862013">
              <a:spcBef>
                <a:spcPct val="50000"/>
              </a:spcBef>
              <a:defRPr/>
            </a:pPr>
            <a:r>
              <a:rPr lang="es-ES" sz="1500" b="1">
                <a:latin typeface="Comic Sans MS" pitchFamily="1" charset="0"/>
                <a:ea typeface="ＭＳ Ｐゴシック" pitchFamily="1" charset="-128"/>
                <a:cs typeface="ＭＳ Ｐゴシック" pitchFamily="1" charset="-128"/>
              </a:rPr>
              <a:t>Hechos 13-14</a:t>
            </a:r>
          </a:p>
        </p:txBody>
      </p:sp>
      <p:sp>
        <p:nvSpPr>
          <p:cNvPr id="125011" name="Freeform 1118"/>
          <p:cNvSpPr>
            <a:spLocks/>
          </p:cNvSpPr>
          <p:nvPr/>
        </p:nvSpPr>
        <p:spPr bwMode="auto">
          <a:xfrm>
            <a:off x="1390650" y="3457575"/>
            <a:ext cx="854075" cy="722313"/>
          </a:xfrm>
          <a:custGeom>
            <a:avLst/>
            <a:gdLst>
              <a:gd name="T0" fmla="*/ 2147483647 w 1300"/>
              <a:gd name="T1" fmla="*/ 2147483647 h 1133"/>
              <a:gd name="T2" fmla="*/ 2147483647 w 1300"/>
              <a:gd name="T3" fmla="*/ 2147483647 h 1133"/>
              <a:gd name="T4" fmla="*/ 2147483647 w 1300"/>
              <a:gd name="T5" fmla="*/ 2147483647 h 1133"/>
              <a:gd name="T6" fmla="*/ 2147483647 w 1300"/>
              <a:gd name="T7" fmla="*/ 2147483647 h 1133"/>
              <a:gd name="T8" fmla="*/ 2147483647 w 1300"/>
              <a:gd name="T9" fmla="*/ 2147483647 h 1133"/>
              <a:gd name="T10" fmla="*/ 2147483647 w 1300"/>
              <a:gd name="T11" fmla="*/ 2147483647 h 1133"/>
              <a:gd name="T12" fmla="*/ 2147483647 w 1300"/>
              <a:gd name="T13" fmla="*/ 2147483647 h 1133"/>
              <a:gd name="T14" fmla="*/ 2147483647 w 1300"/>
              <a:gd name="T15" fmla="*/ 2147483647 h 1133"/>
              <a:gd name="T16" fmla="*/ 2147483647 w 1300"/>
              <a:gd name="T17" fmla="*/ 2147483647 h 1133"/>
              <a:gd name="T18" fmla="*/ 2147483647 w 1300"/>
              <a:gd name="T19" fmla="*/ 2147483647 h 1133"/>
              <a:gd name="T20" fmla="*/ 2147483647 w 1300"/>
              <a:gd name="T21" fmla="*/ 2147483647 h 1133"/>
              <a:gd name="T22" fmla="*/ 2147483647 w 1300"/>
              <a:gd name="T23" fmla="*/ 2147483647 h 1133"/>
              <a:gd name="T24" fmla="*/ 2147483647 w 1300"/>
              <a:gd name="T25" fmla="*/ 2147483647 h 1133"/>
              <a:gd name="T26" fmla="*/ 2147483647 w 1300"/>
              <a:gd name="T27" fmla="*/ 2147483647 h 1133"/>
              <a:gd name="T28" fmla="*/ 2147483647 w 1300"/>
              <a:gd name="T29" fmla="*/ 2147483647 h 1133"/>
              <a:gd name="T30" fmla="*/ 2147483647 w 1300"/>
              <a:gd name="T31" fmla="*/ 0 h 1133"/>
              <a:gd name="T32" fmla="*/ 2147483647 w 1300"/>
              <a:gd name="T33" fmla="*/ 2147483647 h 1133"/>
              <a:gd name="T34" fmla="*/ 2147483647 w 1300"/>
              <a:gd name="T35" fmla="*/ 2147483647 h 1133"/>
              <a:gd name="T36" fmla="*/ 2147483647 w 1300"/>
              <a:gd name="T37" fmla="*/ 2147483647 h 1133"/>
              <a:gd name="T38" fmla="*/ 2147483647 w 1300"/>
              <a:gd name="T39" fmla="*/ 2147483647 h 1133"/>
              <a:gd name="T40" fmla="*/ 2147483647 w 1300"/>
              <a:gd name="T41" fmla="*/ 2147483647 h 1133"/>
              <a:gd name="T42" fmla="*/ 2147483647 w 1300"/>
              <a:gd name="T43" fmla="*/ 2147483647 h 1133"/>
              <a:gd name="T44" fmla="*/ 2147483647 w 1300"/>
              <a:gd name="T45" fmla="*/ 2147483647 h 1133"/>
              <a:gd name="T46" fmla="*/ 2147483647 w 1300"/>
              <a:gd name="T47" fmla="*/ 2147483647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012" name="Freeform 1119"/>
          <p:cNvSpPr>
            <a:spLocks/>
          </p:cNvSpPr>
          <p:nvPr/>
        </p:nvSpPr>
        <p:spPr bwMode="auto">
          <a:xfrm>
            <a:off x="1516063" y="3773488"/>
            <a:ext cx="755650" cy="354012"/>
          </a:xfrm>
          <a:custGeom>
            <a:avLst/>
            <a:gdLst>
              <a:gd name="T0" fmla="*/ 2147483647 w 1152"/>
              <a:gd name="T1" fmla="*/ 0 h 557"/>
              <a:gd name="T2" fmla="*/ 2147483647 w 1152"/>
              <a:gd name="T3" fmla="*/ 2147483647 h 557"/>
              <a:gd name="T4" fmla="*/ 2147483647 w 1152"/>
              <a:gd name="T5" fmla="*/ 2147483647 h 557"/>
              <a:gd name="T6" fmla="*/ 2147483647 w 1152"/>
              <a:gd name="T7" fmla="*/ 2147483647 h 557"/>
              <a:gd name="T8" fmla="*/ 2147483647 w 1152"/>
              <a:gd name="T9" fmla="*/ 2147483647 h 557"/>
              <a:gd name="T10" fmla="*/ 2147483647 w 1152"/>
              <a:gd name="T11" fmla="*/ 2147483647 h 557"/>
              <a:gd name="T12" fmla="*/ 2147483647 w 1152"/>
              <a:gd name="T13" fmla="*/ 2147483647 h 557"/>
              <a:gd name="T14" fmla="*/ 2147483647 w 1152"/>
              <a:gd name="T15" fmla="*/ 2147483647 h 557"/>
              <a:gd name="T16" fmla="*/ 2147483647 w 1152"/>
              <a:gd name="T17" fmla="*/ 2147483647 h 557"/>
              <a:gd name="T18" fmla="*/ 2147483647 w 1152"/>
              <a:gd name="T19" fmla="*/ 2147483647 h 557"/>
              <a:gd name="T20" fmla="*/ 2147483647 w 1152"/>
              <a:gd name="T21" fmla="*/ 2147483647 h 557"/>
              <a:gd name="T22" fmla="*/ 2147483647 w 1152"/>
              <a:gd name="T23" fmla="*/ 2147483647 h 557"/>
              <a:gd name="T24" fmla="*/ 2147483647 w 1152"/>
              <a:gd name="T25" fmla="*/ 2147483647 h 557"/>
              <a:gd name="T26" fmla="*/ 2147483647 w 1152"/>
              <a:gd name="T27" fmla="*/ 2147483647 h 557"/>
              <a:gd name="T28" fmla="*/ 2147483647 w 1152"/>
              <a:gd name="T29" fmla="*/ 2147483647 h 557"/>
              <a:gd name="T30" fmla="*/ 2147483647 w 1152"/>
              <a:gd name="T31" fmla="*/ 2147483647 h 5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52"/>
              <a:gd name="T49" fmla="*/ 0 h 557"/>
              <a:gd name="T50" fmla="*/ 1152 w 1152"/>
              <a:gd name="T51" fmla="*/ 557 h 5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52" h="557">
                <a:moveTo>
                  <a:pt x="65" y="0"/>
                </a:moveTo>
                <a:cubicBezTo>
                  <a:pt x="20" y="11"/>
                  <a:pt x="15" y="21"/>
                  <a:pt x="2" y="63"/>
                </a:cubicBezTo>
                <a:cubicBezTo>
                  <a:pt x="5" y="81"/>
                  <a:pt x="0" y="102"/>
                  <a:pt x="11" y="117"/>
                </a:cubicBezTo>
                <a:cubicBezTo>
                  <a:pt x="25" y="137"/>
                  <a:pt x="144" y="110"/>
                  <a:pt x="164" y="108"/>
                </a:cubicBezTo>
                <a:cubicBezTo>
                  <a:pt x="220" y="111"/>
                  <a:pt x="277" y="112"/>
                  <a:pt x="334" y="117"/>
                </a:cubicBezTo>
                <a:cubicBezTo>
                  <a:pt x="390" y="121"/>
                  <a:pt x="455" y="153"/>
                  <a:pt x="505" y="180"/>
                </a:cubicBezTo>
                <a:cubicBezTo>
                  <a:pt x="523" y="190"/>
                  <a:pt x="537" y="211"/>
                  <a:pt x="559" y="215"/>
                </a:cubicBezTo>
                <a:cubicBezTo>
                  <a:pt x="622" y="225"/>
                  <a:pt x="595" y="218"/>
                  <a:pt x="640" y="233"/>
                </a:cubicBezTo>
                <a:cubicBezTo>
                  <a:pt x="651" y="268"/>
                  <a:pt x="662" y="284"/>
                  <a:pt x="694" y="305"/>
                </a:cubicBezTo>
                <a:cubicBezTo>
                  <a:pt x="697" y="314"/>
                  <a:pt x="696" y="325"/>
                  <a:pt x="703" y="332"/>
                </a:cubicBezTo>
                <a:cubicBezTo>
                  <a:pt x="709" y="338"/>
                  <a:pt x="721" y="336"/>
                  <a:pt x="730" y="341"/>
                </a:cubicBezTo>
                <a:cubicBezTo>
                  <a:pt x="768" y="360"/>
                  <a:pt x="808" y="375"/>
                  <a:pt x="847" y="395"/>
                </a:cubicBezTo>
                <a:cubicBezTo>
                  <a:pt x="869" y="428"/>
                  <a:pt x="885" y="489"/>
                  <a:pt x="928" y="503"/>
                </a:cubicBezTo>
                <a:cubicBezTo>
                  <a:pt x="957" y="511"/>
                  <a:pt x="987" y="515"/>
                  <a:pt x="1018" y="521"/>
                </a:cubicBezTo>
                <a:cubicBezTo>
                  <a:pt x="1053" y="527"/>
                  <a:pt x="1125" y="539"/>
                  <a:pt x="1125" y="539"/>
                </a:cubicBezTo>
                <a:cubicBezTo>
                  <a:pt x="1134" y="545"/>
                  <a:pt x="1152" y="557"/>
                  <a:pt x="1152" y="557"/>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013" name="Text Box 1120"/>
          <p:cNvSpPr txBox="1">
            <a:spLocks noChangeArrowheads="1"/>
          </p:cNvSpPr>
          <p:nvPr/>
        </p:nvSpPr>
        <p:spPr bwMode="auto">
          <a:xfrm>
            <a:off x="427038" y="8453438"/>
            <a:ext cx="62436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300" b="1" i="1" u="sng">
                <a:latin typeface="Century Gothic" charset="0"/>
              </a:rPr>
              <a:t>La ayuda para el estudio número 36 constituye una versión terminada.</a:t>
            </a:r>
          </a:p>
        </p:txBody>
      </p:sp>
      <p:sp>
        <p:nvSpPr>
          <p:cNvPr id="125014" name="AutoShape 1121" descr="Granite"/>
          <p:cNvSpPr>
            <a:spLocks noChangeArrowheads="1"/>
          </p:cNvSpPr>
          <p:nvPr/>
        </p:nvSpPr>
        <p:spPr bwMode="auto">
          <a:xfrm rot="-1339115">
            <a:off x="2540000" y="1912938"/>
            <a:ext cx="109538" cy="247650"/>
          </a:xfrm>
          <a:prstGeom prst="upArrow">
            <a:avLst>
              <a:gd name="adj1" fmla="val 50000"/>
              <a:gd name="adj2" fmla="val 56521"/>
            </a:avLst>
          </a:prstGeom>
          <a:blipFill dpi="0" rotWithShape="0">
            <a:blip r:embed="rId4"/>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125015" name="AutoShape 1122" descr="Granite"/>
          <p:cNvSpPr>
            <a:spLocks noChangeArrowheads="1"/>
          </p:cNvSpPr>
          <p:nvPr/>
        </p:nvSpPr>
        <p:spPr bwMode="auto">
          <a:xfrm rot="9248399">
            <a:off x="2303463" y="1987550"/>
            <a:ext cx="109537" cy="246063"/>
          </a:xfrm>
          <a:prstGeom prst="upArrow">
            <a:avLst>
              <a:gd name="adj1" fmla="val 50000"/>
              <a:gd name="adj2" fmla="val 56160"/>
            </a:avLst>
          </a:prstGeom>
          <a:blipFill dpi="0" rotWithShape="0">
            <a:blip r:embed="rId4"/>
            <a:srcRect/>
            <a:tile tx="0" ty="0" sx="100000" sy="100000" flip="none" algn="tl"/>
          </a:blipFill>
          <a:ln w="9525">
            <a:solidFill>
              <a:schemeClr val="tx1"/>
            </a:solidFill>
            <a:miter lim="800000"/>
            <a:headEnd/>
            <a:tailEnd/>
          </a:ln>
        </p:spPr>
        <p:txBody>
          <a:bodyPr rot="10800000" wrap="none" lIns="86173" tIns="43087" rIns="86173" bIns="43087" anchor="ctr"/>
          <a:lstStyle/>
          <a:p>
            <a:pPr algn="ctr" defTabSz="862013"/>
            <a:endParaRPr lang="es-ES" sz="1100">
              <a:latin typeface="Century Gothic" charset="0"/>
            </a:endParaRPr>
          </a:p>
        </p:txBody>
      </p:sp>
      <p:sp>
        <p:nvSpPr>
          <p:cNvPr id="125016" name="AutoShape 1123" descr="Granite"/>
          <p:cNvSpPr>
            <a:spLocks noChangeArrowheads="1"/>
          </p:cNvSpPr>
          <p:nvPr/>
        </p:nvSpPr>
        <p:spPr bwMode="auto">
          <a:xfrm rot="-1339115">
            <a:off x="2095500" y="3827463"/>
            <a:ext cx="109538" cy="246062"/>
          </a:xfrm>
          <a:prstGeom prst="upArrow">
            <a:avLst>
              <a:gd name="adj1" fmla="val 50000"/>
              <a:gd name="adj2" fmla="val 56159"/>
            </a:avLst>
          </a:prstGeom>
          <a:blipFill dpi="0" rotWithShape="0">
            <a:blip r:embed="rId4"/>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125017" name="AutoShape 1124" descr="Granite"/>
          <p:cNvSpPr>
            <a:spLocks noChangeArrowheads="1"/>
          </p:cNvSpPr>
          <p:nvPr/>
        </p:nvSpPr>
        <p:spPr bwMode="auto">
          <a:xfrm rot="-6703883">
            <a:off x="1404938" y="3225800"/>
            <a:ext cx="117475" cy="231775"/>
          </a:xfrm>
          <a:prstGeom prst="upArrow">
            <a:avLst>
              <a:gd name="adj1" fmla="val 50000"/>
              <a:gd name="adj2" fmla="val 49324"/>
            </a:avLst>
          </a:prstGeom>
          <a:blipFill dpi="0" rotWithShape="0">
            <a:blip r:embed="rId4"/>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125018" name="AutoShape 1125" descr="Granite"/>
          <p:cNvSpPr>
            <a:spLocks noChangeArrowheads="1"/>
          </p:cNvSpPr>
          <p:nvPr/>
        </p:nvSpPr>
        <p:spPr bwMode="auto">
          <a:xfrm rot="6145334">
            <a:off x="1520031" y="3847307"/>
            <a:ext cx="117475" cy="230188"/>
          </a:xfrm>
          <a:prstGeom prst="upArrow">
            <a:avLst>
              <a:gd name="adj1" fmla="val 50000"/>
              <a:gd name="adj2" fmla="val 48987"/>
            </a:avLst>
          </a:prstGeom>
          <a:blipFill dpi="0" rotWithShape="0">
            <a:blip r:embed="rId4"/>
            <a:srcRect/>
            <a:tile tx="0" ty="0" sx="100000" sy="100000" flip="none" algn="tl"/>
          </a:blipFill>
          <a:ln w="9525">
            <a:solidFill>
              <a:schemeClr val="tx1"/>
            </a:solidFill>
            <a:miter lim="800000"/>
            <a:headEnd/>
            <a:tailEnd/>
          </a:ln>
        </p:spPr>
        <p:txBody>
          <a:bodyPr rot="10800000" vert="eaVert" wrap="none" lIns="86173" tIns="43087" rIns="86173" bIns="43087" anchor="ctr"/>
          <a:lstStyle/>
          <a:p>
            <a:pPr algn="ctr" defTabSz="862013"/>
            <a:endParaRPr lang="es-ES" sz="1100">
              <a:latin typeface="Century Gothic" charset="0"/>
            </a:endParaRPr>
          </a:p>
        </p:txBody>
      </p:sp>
      <p:sp>
        <p:nvSpPr>
          <p:cNvPr id="125019" name="AutoShape 1126" descr="Granite"/>
          <p:cNvSpPr>
            <a:spLocks noChangeArrowheads="1"/>
          </p:cNvSpPr>
          <p:nvPr/>
        </p:nvSpPr>
        <p:spPr bwMode="auto">
          <a:xfrm rot="6145334">
            <a:off x="2022475" y="4049713"/>
            <a:ext cx="117475" cy="231775"/>
          </a:xfrm>
          <a:prstGeom prst="upArrow">
            <a:avLst>
              <a:gd name="adj1" fmla="val 50000"/>
              <a:gd name="adj2" fmla="val 49324"/>
            </a:avLst>
          </a:prstGeom>
          <a:blipFill dpi="0" rotWithShape="0">
            <a:blip r:embed="rId4"/>
            <a:srcRect/>
            <a:tile tx="0" ty="0" sx="100000" sy="100000" flip="none" algn="tl"/>
          </a:blipFill>
          <a:ln w="9525">
            <a:solidFill>
              <a:schemeClr val="tx1"/>
            </a:solidFill>
            <a:miter lim="800000"/>
            <a:headEnd/>
            <a:tailEnd/>
          </a:ln>
        </p:spPr>
        <p:txBody>
          <a:bodyPr rot="10800000" vert="eaVert" wrap="none" lIns="86173" tIns="43087" rIns="86173" bIns="43087" anchor="ctr"/>
          <a:lstStyle/>
          <a:p>
            <a:pPr algn="ctr" defTabSz="862013"/>
            <a:endParaRPr lang="es-ES" sz="1100">
              <a:latin typeface="Century Gothic" charset="0"/>
            </a:endParaRPr>
          </a:p>
        </p:txBody>
      </p:sp>
      <p:sp>
        <p:nvSpPr>
          <p:cNvPr id="125020" name="AutoShape 1127" descr="Granite"/>
          <p:cNvSpPr>
            <a:spLocks noChangeArrowheads="1"/>
          </p:cNvSpPr>
          <p:nvPr/>
        </p:nvSpPr>
        <p:spPr bwMode="auto">
          <a:xfrm rot="-1339115">
            <a:off x="2632075" y="5765800"/>
            <a:ext cx="109538" cy="246063"/>
          </a:xfrm>
          <a:prstGeom prst="upArrow">
            <a:avLst>
              <a:gd name="adj1" fmla="val 50000"/>
              <a:gd name="adj2" fmla="val 56159"/>
            </a:avLst>
          </a:prstGeom>
          <a:blipFill dpi="0" rotWithShape="0">
            <a:blip r:embed="rId4"/>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125021" name="AutoShape 1128" descr="Granite"/>
          <p:cNvSpPr>
            <a:spLocks noChangeArrowheads="1"/>
          </p:cNvSpPr>
          <p:nvPr/>
        </p:nvSpPr>
        <p:spPr bwMode="auto">
          <a:xfrm rot="-6703883">
            <a:off x="1941513" y="5200650"/>
            <a:ext cx="117475" cy="231775"/>
          </a:xfrm>
          <a:prstGeom prst="upArrow">
            <a:avLst>
              <a:gd name="adj1" fmla="val 50000"/>
              <a:gd name="adj2" fmla="val 49324"/>
            </a:avLst>
          </a:prstGeom>
          <a:blipFill dpi="0" rotWithShape="0">
            <a:blip r:embed="rId4"/>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125022" name="AutoShape 1129" descr="Granite"/>
          <p:cNvSpPr>
            <a:spLocks noChangeArrowheads="1"/>
          </p:cNvSpPr>
          <p:nvPr/>
        </p:nvSpPr>
        <p:spPr bwMode="auto">
          <a:xfrm rot="410537">
            <a:off x="2071688" y="5526088"/>
            <a:ext cx="111125" cy="246062"/>
          </a:xfrm>
          <a:prstGeom prst="upArrow">
            <a:avLst>
              <a:gd name="adj1" fmla="val 50000"/>
              <a:gd name="adj2" fmla="val 55357"/>
            </a:avLst>
          </a:prstGeom>
          <a:blipFill dpi="0" rotWithShape="0">
            <a:blip r:embed="rId4"/>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125023" name="AutoShape 1130" descr="Granite"/>
          <p:cNvSpPr>
            <a:spLocks noChangeArrowheads="1"/>
          </p:cNvSpPr>
          <p:nvPr/>
        </p:nvSpPr>
        <p:spPr bwMode="auto">
          <a:xfrm rot="6145334">
            <a:off x="2455069" y="5952332"/>
            <a:ext cx="117475" cy="230187"/>
          </a:xfrm>
          <a:prstGeom prst="upArrow">
            <a:avLst>
              <a:gd name="adj1" fmla="val 50000"/>
              <a:gd name="adj2" fmla="val 48986"/>
            </a:avLst>
          </a:prstGeom>
          <a:blipFill dpi="0" rotWithShape="0">
            <a:blip r:embed="rId4"/>
            <a:srcRect/>
            <a:tile tx="0" ty="0" sx="100000" sy="100000" flip="none" algn="tl"/>
          </a:blipFill>
          <a:ln w="9525">
            <a:solidFill>
              <a:schemeClr val="tx1"/>
            </a:solidFill>
            <a:miter lim="800000"/>
            <a:headEnd/>
            <a:tailEnd/>
          </a:ln>
        </p:spPr>
        <p:txBody>
          <a:bodyPr rot="10800000" vert="eaVert" wrap="none" lIns="86173" tIns="43087" rIns="86173" bIns="43087" anchor="ctr"/>
          <a:lstStyle/>
          <a:p>
            <a:pPr algn="ctr" defTabSz="862013"/>
            <a:endParaRPr lang="es-ES" sz="1100">
              <a:latin typeface="Century Gothic" charset="0"/>
            </a:endParaRPr>
          </a:p>
        </p:txBody>
      </p:sp>
      <p:sp>
        <p:nvSpPr>
          <p:cNvPr id="125024" name="AutoShape 1131" descr="Granite"/>
          <p:cNvSpPr>
            <a:spLocks noChangeArrowheads="1"/>
          </p:cNvSpPr>
          <p:nvPr/>
        </p:nvSpPr>
        <p:spPr bwMode="auto">
          <a:xfrm rot="-1339115">
            <a:off x="2360613" y="7802563"/>
            <a:ext cx="109537" cy="246062"/>
          </a:xfrm>
          <a:prstGeom prst="upArrow">
            <a:avLst>
              <a:gd name="adj1" fmla="val 50000"/>
              <a:gd name="adj2" fmla="val 56160"/>
            </a:avLst>
          </a:prstGeom>
          <a:blipFill dpi="0" rotWithShape="0">
            <a:blip r:embed="rId4"/>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125025" name="AutoShape 1132" descr="Granite"/>
          <p:cNvSpPr>
            <a:spLocks noChangeArrowheads="1"/>
          </p:cNvSpPr>
          <p:nvPr/>
        </p:nvSpPr>
        <p:spPr bwMode="auto">
          <a:xfrm rot="-6037989">
            <a:off x="2144713" y="7515225"/>
            <a:ext cx="115888" cy="230187"/>
          </a:xfrm>
          <a:prstGeom prst="upArrow">
            <a:avLst>
              <a:gd name="adj1" fmla="val 50000"/>
              <a:gd name="adj2" fmla="val 49657"/>
            </a:avLst>
          </a:prstGeom>
          <a:blipFill dpi="0" rotWithShape="0">
            <a:blip r:embed="rId4"/>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125026" name="AutoShape 1133" descr="Granite"/>
          <p:cNvSpPr>
            <a:spLocks noChangeArrowheads="1"/>
          </p:cNvSpPr>
          <p:nvPr/>
        </p:nvSpPr>
        <p:spPr bwMode="auto">
          <a:xfrm rot="-4249939">
            <a:off x="1202531" y="7700169"/>
            <a:ext cx="117475" cy="230188"/>
          </a:xfrm>
          <a:prstGeom prst="upArrow">
            <a:avLst>
              <a:gd name="adj1" fmla="val 50000"/>
              <a:gd name="adj2" fmla="val 48987"/>
            </a:avLst>
          </a:prstGeom>
          <a:blipFill dpi="0" rotWithShape="0">
            <a:blip r:embed="rId4"/>
            <a:srcRect/>
            <a:tile tx="0" ty="0" sx="100000" sy="100000" flip="none" algn="tl"/>
          </a:blipFill>
          <a:ln w="9525">
            <a:solidFill>
              <a:schemeClr val="tx1"/>
            </a:solidFill>
            <a:miter lim="800000"/>
            <a:headEnd/>
            <a:tailEnd/>
          </a:ln>
        </p:spPr>
        <p:txBody>
          <a:bodyPr vert="eaVert" wrap="none" lIns="86173" tIns="43087" rIns="86173" bIns="43087" anchor="ctr"/>
          <a:lstStyle/>
          <a:p>
            <a:pPr algn="ctr" defTabSz="862013"/>
            <a:endParaRPr lang="es-ES" sz="1100">
              <a:latin typeface="Century Gothic" charset="0"/>
            </a:endParaRPr>
          </a:p>
        </p:txBody>
      </p:sp>
      <p:sp>
        <p:nvSpPr>
          <p:cNvPr id="125027" name="AutoShape 1134" descr="Granite"/>
          <p:cNvSpPr>
            <a:spLocks noChangeArrowheads="1"/>
          </p:cNvSpPr>
          <p:nvPr/>
        </p:nvSpPr>
        <p:spPr bwMode="auto">
          <a:xfrm rot="-884316">
            <a:off x="1136650" y="7304088"/>
            <a:ext cx="109538" cy="246062"/>
          </a:xfrm>
          <a:prstGeom prst="upArrow">
            <a:avLst>
              <a:gd name="adj1" fmla="val 50000"/>
              <a:gd name="adj2" fmla="val 56159"/>
            </a:avLst>
          </a:prstGeom>
          <a:blipFill dpi="0" rotWithShape="0">
            <a:blip r:embed="rId4"/>
            <a:srcRect/>
            <a:tile tx="0" ty="0" sx="100000" sy="100000" flip="none" algn="tl"/>
          </a:blipFill>
          <a:ln w="9525">
            <a:solidFill>
              <a:schemeClr val="tx1"/>
            </a:solidFill>
            <a:miter lim="800000"/>
            <a:headEnd/>
            <a:tailEnd/>
          </a:ln>
        </p:spPr>
        <p:txBody>
          <a:bodyPr wrap="none" lIns="86173" tIns="43087" rIns="86173" bIns="43087" anchor="ctr"/>
          <a:lstStyle/>
          <a:p>
            <a:pPr algn="ctr" defTabSz="862013"/>
            <a:endParaRPr lang="es-ES" sz="1100">
              <a:latin typeface="Century Gothic" charset="0"/>
            </a:endParaRPr>
          </a:p>
        </p:txBody>
      </p:sp>
      <p:sp>
        <p:nvSpPr>
          <p:cNvPr id="125028" name="Text Box 1135"/>
          <p:cNvSpPr txBox="1">
            <a:spLocks noChangeArrowheads="1"/>
          </p:cNvSpPr>
          <p:nvPr/>
        </p:nvSpPr>
        <p:spPr bwMode="auto">
          <a:xfrm>
            <a:off x="5489575" y="2286000"/>
            <a:ext cx="1357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gracia</a:t>
            </a:r>
            <a:endParaRPr lang="es-ES" sz="2300" b="1" baseline="-25000">
              <a:latin typeface="Lucida Handwriting" charset="0"/>
            </a:endParaRPr>
          </a:p>
        </p:txBody>
      </p:sp>
      <p:sp>
        <p:nvSpPr>
          <p:cNvPr id="125029" name="Text Box 1136"/>
          <p:cNvSpPr txBox="1">
            <a:spLocks noChangeArrowheads="1"/>
          </p:cNvSpPr>
          <p:nvPr/>
        </p:nvSpPr>
        <p:spPr bwMode="auto">
          <a:xfrm>
            <a:off x="5765800" y="2493963"/>
            <a:ext cx="9890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2300" b="1" baseline="-25000"/>
              <a:t>ley</a:t>
            </a:r>
            <a:endParaRPr lang="es-ES" sz="2300" b="1" baseline="-25000">
              <a:latin typeface="Lucida Handwriting" charset="0"/>
            </a:endParaRPr>
          </a:p>
        </p:txBody>
      </p:sp>
      <p:sp>
        <p:nvSpPr>
          <p:cNvPr id="125030" name="Freeform 1137"/>
          <p:cNvSpPr>
            <a:spLocks/>
          </p:cNvSpPr>
          <p:nvPr/>
        </p:nvSpPr>
        <p:spPr bwMode="auto">
          <a:xfrm>
            <a:off x="2373313" y="1814513"/>
            <a:ext cx="249237" cy="376237"/>
          </a:xfrm>
          <a:custGeom>
            <a:avLst/>
            <a:gdLst>
              <a:gd name="T0" fmla="*/ 2147483647 w 539"/>
              <a:gd name="T1" fmla="*/ 2147483647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0 w 539"/>
              <a:gd name="T11" fmla="*/ 2147483647 h 631"/>
              <a:gd name="T12" fmla="*/ 2147483647 w 539"/>
              <a:gd name="T13" fmla="*/ 2147483647 h 631"/>
              <a:gd name="T14" fmla="*/ 2147483647 w 539"/>
              <a:gd name="T15" fmla="*/ 0 h 631"/>
              <a:gd name="T16" fmla="*/ 2147483647 w 539"/>
              <a:gd name="T17" fmla="*/ 2147483647 h 631"/>
              <a:gd name="T18" fmla="*/ 2147483647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031" name="Freeform 1138"/>
          <p:cNvSpPr>
            <a:spLocks/>
          </p:cNvSpPr>
          <p:nvPr/>
        </p:nvSpPr>
        <p:spPr bwMode="auto">
          <a:xfrm>
            <a:off x="1435100" y="3457575"/>
            <a:ext cx="852488" cy="722313"/>
          </a:xfrm>
          <a:custGeom>
            <a:avLst/>
            <a:gdLst>
              <a:gd name="T0" fmla="*/ 2147483647 w 1300"/>
              <a:gd name="T1" fmla="*/ 2147483647 h 1133"/>
              <a:gd name="T2" fmla="*/ 2147483647 w 1300"/>
              <a:gd name="T3" fmla="*/ 2147483647 h 1133"/>
              <a:gd name="T4" fmla="*/ 2147483647 w 1300"/>
              <a:gd name="T5" fmla="*/ 2147483647 h 1133"/>
              <a:gd name="T6" fmla="*/ 2147483647 w 1300"/>
              <a:gd name="T7" fmla="*/ 2147483647 h 1133"/>
              <a:gd name="T8" fmla="*/ 2147483647 w 1300"/>
              <a:gd name="T9" fmla="*/ 2147483647 h 1133"/>
              <a:gd name="T10" fmla="*/ 2147483647 w 1300"/>
              <a:gd name="T11" fmla="*/ 2147483647 h 1133"/>
              <a:gd name="T12" fmla="*/ 2147483647 w 1300"/>
              <a:gd name="T13" fmla="*/ 2147483647 h 1133"/>
              <a:gd name="T14" fmla="*/ 2147483647 w 1300"/>
              <a:gd name="T15" fmla="*/ 2147483647 h 1133"/>
              <a:gd name="T16" fmla="*/ 2147483647 w 1300"/>
              <a:gd name="T17" fmla="*/ 2147483647 h 1133"/>
              <a:gd name="T18" fmla="*/ 2147483647 w 1300"/>
              <a:gd name="T19" fmla="*/ 2147483647 h 1133"/>
              <a:gd name="T20" fmla="*/ 2147483647 w 1300"/>
              <a:gd name="T21" fmla="*/ 2147483647 h 1133"/>
              <a:gd name="T22" fmla="*/ 2147483647 w 1300"/>
              <a:gd name="T23" fmla="*/ 2147483647 h 1133"/>
              <a:gd name="T24" fmla="*/ 2147483647 w 1300"/>
              <a:gd name="T25" fmla="*/ 2147483647 h 1133"/>
              <a:gd name="T26" fmla="*/ 2147483647 w 1300"/>
              <a:gd name="T27" fmla="*/ 2147483647 h 1133"/>
              <a:gd name="T28" fmla="*/ 2147483647 w 1300"/>
              <a:gd name="T29" fmla="*/ 2147483647 h 1133"/>
              <a:gd name="T30" fmla="*/ 2147483647 w 1300"/>
              <a:gd name="T31" fmla="*/ 0 h 1133"/>
              <a:gd name="T32" fmla="*/ 2147483647 w 1300"/>
              <a:gd name="T33" fmla="*/ 2147483647 h 1133"/>
              <a:gd name="T34" fmla="*/ 2147483647 w 1300"/>
              <a:gd name="T35" fmla="*/ 2147483647 h 1133"/>
              <a:gd name="T36" fmla="*/ 2147483647 w 1300"/>
              <a:gd name="T37" fmla="*/ 2147483647 h 1133"/>
              <a:gd name="T38" fmla="*/ 2147483647 w 1300"/>
              <a:gd name="T39" fmla="*/ 2147483647 h 1133"/>
              <a:gd name="T40" fmla="*/ 2147483647 w 1300"/>
              <a:gd name="T41" fmla="*/ 2147483647 h 1133"/>
              <a:gd name="T42" fmla="*/ 2147483647 w 1300"/>
              <a:gd name="T43" fmla="*/ 2147483647 h 1133"/>
              <a:gd name="T44" fmla="*/ 2147483647 w 1300"/>
              <a:gd name="T45" fmla="*/ 2147483647 h 1133"/>
              <a:gd name="T46" fmla="*/ 2147483647 w 1300"/>
              <a:gd name="T47" fmla="*/ 2147483647 h 11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1133"/>
              <a:gd name="T74" fmla="*/ 1300 w 1300"/>
              <a:gd name="T75" fmla="*/ 1133 h 11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1133">
                <a:moveTo>
                  <a:pt x="1273" y="1133"/>
                </a:moveTo>
                <a:cubicBezTo>
                  <a:pt x="1264" y="1052"/>
                  <a:pt x="1265" y="1040"/>
                  <a:pt x="1282" y="971"/>
                </a:cubicBezTo>
                <a:cubicBezTo>
                  <a:pt x="1287" y="946"/>
                  <a:pt x="1300" y="899"/>
                  <a:pt x="1300" y="899"/>
                </a:cubicBezTo>
                <a:cubicBezTo>
                  <a:pt x="1289" y="844"/>
                  <a:pt x="1272" y="789"/>
                  <a:pt x="1255" y="737"/>
                </a:cubicBezTo>
                <a:cubicBezTo>
                  <a:pt x="1285" y="646"/>
                  <a:pt x="1293" y="552"/>
                  <a:pt x="1201" y="522"/>
                </a:cubicBezTo>
                <a:cubicBezTo>
                  <a:pt x="1186" y="525"/>
                  <a:pt x="1170" y="526"/>
                  <a:pt x="1156" y="531"/>
                </a:cubicBezTo>
                <a:cubicBezTo>
                  <a:pt x="1137" y="535"/>
                  <a:pt x="1102" y="549"/>
                  <a:pt x="1102" y="549"/>
                </a:cubicBezTo>
                <a:cubicBezTo>
                  <a:pt x="1035" y="595"/>
                  <a:pt x="1018" y="562"/>
                  <a:pt x="950" y="540"/>
                </a:cubicBezTo>
                <a:cubicBezTo>
                  <a:pt x="931" y="484"/>
                  <a:pt x="913" y="427"/>
                  <a:pt x="905" y="369"/>
                </a:cubicBezTo>
                <a:cubicBezTo>
                  <a:pt x="901" y="342"/>
                  <a:pt x="904" y="313"/>
                  <a:pt x="896" y="288"/>
                </a:cubicBezTo>
                <a:cubicBezTo>
                  <a:pt x="889" y="269"/>
                  <a:pt x="817" y="226"/>
                  <a:pt x="815" y="225"/>
                </a:cubicBezTo>
                <a:cubicBezTo>
                  <a:pt x="797" y="213"/>
                  <a:pt x="761" y="189"/>
                  <a:pt x="761" y="189"/>
                </a:cubicBezTo>
                <a:cubicBezTo>
                  <a:pt x="735" y="151"/>
                  <a:pt x="713" y="152"/>
                  <a:pt x="680" y="126"/>
                </a:cubicBezTo>
                <a:cubicBezTo>
                  <a:pt x="660" y="110"/>
                  <a:pt x="650" y="80"/>
                  <a:pt x="626" y="72"/>
                </a:cubicBezTo>
                <a:cubicBezTo>
                  <a:pt x="528" y="39"/>
                  <a:pt x="445" y="41"/>
                  <a:pt x="338" y="36"/>
                </a:cubicBezTo>
                <a:cubicBezTo>
                  <a:pt x="292" y="24"/>
                  <a:pt x="247" y="14"/>
                  <a:pt x="204" y="0"/>
                </a:cubicBezTo>
                <a:cubicBezTo>
                  <a:pt x="151" y="7"/>
                  <a:pt x="128" y="8"/>
                  <a:pt x="87" y="36"/>
                </a:cubicBezTo>
                <a:cubicBezTo>
                  <a:pt x="43" y="100"/>
                  <a:pt x="66" y="74"/>
                  <a:pt x="24" y="117"/>
                </a:cubicBezTo>
                <a:cubicBezTo>
                  <a:pt x="19" y="173"/>
                  <a:pt x="0" y="265"/>
                  <a:pt x="33" y="324"/>
                </a:cubicBezTo>
                <a:cubicBezTo>
                  <a:pt x="43" y="342"/>
                  <a:pt x="57" y="360"/>
                  <a:pt x="69" y="378"/>
                </a:cubicBezTo>
                <a:cubicBezTo>
                  <a:pt x="75" y="387"/>
                  <a:pt x="87" y="405"/>
                  <a:pt x="87" y="405"/>
                </a:cubicBezTo>
                <a:cubicBezTo>
                  <a:pt x="84" y="420"/>
                  <a:pt x="85" y="436"/>
                  <a:pt x="78" y="450"/>
                </a:cubicBezTo>
                <a:cubicBezTo>
                  <a:pt x="72" y="459"/>
                  <a:pt x="54" y="457"/>
                  <a:pt x="51" y="468"/>
                </a:cubicBezTo>
                <a:cubicBezTo>
                  <a:pt x="44" y="484"/>
                  <a:pt x="51" y="504"/>
                  <a:pt x="51" y="522"/>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032" name="Freeform 1139"/>
          <p:cNvSpPr>
            <a:spLocks/>
          </p:cNvSpPr>
          <p:nvPr/>
        </p:nvSpPr>
        <p:spPr bwMode="auto">
          <a:xfrm>
            <a:off x="1976438" y="5327650"/>
            <a:ext cx="815975" cy="663575"/>
          </a:xfrm>
          <a:custGeom>
            <a:avLst/>
            <a:gdLst>
              <a:gd name="T0" fmla="*/ 2147483647 w 1356"/>
              <a:gd name="T1" fmla="*/ 2147483647 h 955"/>
              <a:gd name="T2" fmla="*/ 2147483647 w 1356"/>
              <a:gd name="T3" fmla="*/ 2147483647 h 955"/>
              <a:gd name="T4" fmla="*/ 2147483647 w 1356"/>
              <a:gd name="T5" fmla="*/ 2147483647 h 955"/>
              <a:gd name="T6" fmla="*/ 2147483647 w 1356"/>
              <a:gd name="T7" fmla="*/ 2147483647 h 955"/>
              <a:gd name="T8" fmla="*/ 2147483647 w 1356"/>
              <a:gd name="T9" fmla="*/ 2147483647 h 955"/>
              <a:gd name="T10" fmla="*/ 2147483647 w 1356"/>
              <a:gd name="T11" fmla="*/ 2147483647 h 955"/>
              <a:gd name="T12" fmla="*/ 2147483647 w 1356"/>
              <a:gd name="T13" fmla="*/ 2147483647 h 955"/>
              <a:gd name="T14" fmla="*/ 2147483647 w 1356"/>
              <a:gd name="T15" fmla="*/ 2147483647 h 955"/>
              <a:gd name="T16" fmla="*/ 2147483647 w 1356"/>
              <a:gd name="T17" fmla="*/ 2147483647 h 955"/>
              <a:gd name="T18" fmla="*/ 2147483647 w 1356"/>
              <a:gd name="T19" fmla="*/ 2147483647 h 955"/>
              <a:gd name="T20" fmla="*/ 2147483647 w 1356"/>
              <a:gd name="T21" fmla="*/ 2147483647 h 955"/>
              <a:gd name="T22" fmla="*/ 2147483647 w 1356"/>
              <a:gd name="T23" fmla="*/ 2147483647 h 955"/>
              <a:gd name="T24" fmla="*/ 2147483647 w 1356"/>
              <a:gd name="T25" fmla="*/ 2147483647 h 955"/>
              <a:gd name="T26" fmla="*/ 2147483647 w 1356"/>
              <a:gd name="T27" fmla="*/ 2147483647 h 955"/>
              <a:gd name="T28" fmla="*/ 2147483647 w 1356"/>
              <a:gd name="T29" fmla="*/ 2147483647 h 955"/>
              <a:gd name="T30" fmla="*/ 2147483647 w 1356"/>
              <a:gd name="T31" fmla="*/ 2147483647 h 955"/>
              <a:gd name="T32" fmla="*/ 2147483647 w 1356"/>
              <a:gd name="T33" fmla="*/ 2147483647 h 955"/>
              <a:gd name="T34" fmla="*/ 2147483647 w 1356"/>
              <a:gd name="T35" fmla="*/ 2147483647 h 955"/>
              <a:gd name="T36" fmla="*/ 2147483647 w 1356"/>
              <a:gd name="T37" fmla="*/ 2147483647 h 955"/>
              <a:gd name="T38" fmla="*/ 2147483647 w 1356"/>
              <a:gd name="T39" fmla="*/ 2147483647 h 955"/>
              <a:gd name="T40" fmla="*/ 2147483647 w 1356"/>
              <a:gd name="T41" fmla="*/ 2147483647 h 955"/>
              <a:gd name="T42" fmla="*/ 2147483647 w 1356"/>
              <a:gd name="T43" fmla="*/ 2147483647 h 955"/>
              <a:gd name="T44" fmla="*/ 2147483647 w 1356"/>
              <a:gd name="T45" fmla="*/ 2147483647 h 955"/>
              <a:gd name="T46" fmla="*/ 2147483647 w 1356"/>
              <a:gd name="T47" fmla="*/ 2147483647 h 955"/>
              <a:gd name="T48" fmla="*/ 2147483647 w 1356"/>
              <a:gd name="T49" fmla="*/ 2147483647 h 955"/>
              <a:gd name="T50" fmla="*/ 2147483647 w 1356"/>
              <a:gd name="T51" fmla="*/ 2147483647 h 955"/>
              <a:gd name="T52" fmla="*/ 2147483647 w 1356"/>
              <a:gd name="T53" fmla="*/ 2147483647 h 955"/>
              <a:gd name="T54" fmla="*/ 2147483647 w 1356"/>
              <a:gd name="T55" fmla="*/ 2147483647 h 955"/>
              <a:gd name="T56" fmla="*/ 2147483647 w 1356"/>
              <a:gd name="T57" fmla="*/ 2147483647 h 955"/>
              <a:gd name="T58" fmla="*/ 2147483647 w 1356"/>
              <a:gd name="T59" fmla="*/ 2147483647 h 955"/>
              <a:gd name="T60" fmla="*/ 2147483647 w 1356"/>
              <a:gd name="T61" fmla="*/ 2147483647 h 955"/>
              <a:gd name="T62" fmla="*/ 2147483647 w 1356"/>
              <a:gd name="T63" fmla="*/ 2147483647 h 955"/>
              <a:gd name="T64" fmla="*/ 2147483647 w 1356"/>
              <a:gd name="T65" fmla="*/ 2147483647 h 955"/>
              <a:gd name="T66" fmla="*/ 2147483647 w 1356"/>
              <a:gd name="T67" fmla="*/ 2147483647 h 955"/>
              <a:gd name="T68" fmla="*/ 2147483647 w 1356"/>
              <a:gd name="T69" fmla="*/ 2147483647 h 955"/>
              <a:gd name="T70" fmla="*/ 2147483647 w 1356"/>
              <a:gd name="T71" fmla="*/ 2147483647 h 955"/>
              <a:gd name="T72" fmla="*/ 2147483647 w 1356"/>
              <a:gd name="T73" fmla="*/ 2147483647 h 955"/>
              <a:gd name="T74" fmla="*/ 2147483647 w 1356"/>
              <a:gd name="T75" fmla="*/ 2147483647 h 955"/>
              <a:gd name="T76" fmla="*/ 2147483647 w 1356"/>
              <a:gd name="T77" fmla="*/ 2147483647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033" name="Freeform 1140"/>
          <p:cNvSpPr>
            <a:spLocks/>
          </p:cNvSpPr>
          <p:nvPr/>
        </p:nvSpPr>
        <p:spPr bwMode="auto">
          <a:xfrm>
            <a:off x="1373188" y="7285038"/>
            <a:ext cx="1273175" cy="703262"/>
          </a:xfrm>
          <a:custGeom>
            <a:avLst/>
            <a:gdLst>
              <a:gd name="T0" fmla="*/ 2147483647 w 1905"/>
              <a:gd name="T1" fmla="*/ 2147483647 h 1160"/>
              <a:gd name="T2" fmla="*/ 2147483647 w 1905"/>
              <a:gd name="T3" fmla="*/ 2147483647 h 1160"/>
              <a:gd name="T4" fmla="*/ 2147483647 w 1905"/>
              <a:gd name="T5" fmla="*/ 2147483647 h 1160"/>
              <a:gd name="T6" fmla="*/ 2147483647 w 1905"/>
              <a:gd name="T7" fmla="*/ 2147483647 h 1160"/>
              <a:gd name="T8" fmla="*/ 2147483647 w 1905"/>
              <a:gd name="T9" fmla="*/ 2147483647 h 1160"/>
              <a:gd name="T10" fmla="*/ 2147483647 w 1905"/>
              <a:gd name="T11" fmla="*/ 2147483647 h 1160"/>
              <a:gd name="T12" fmla="*/ 2147483647 w 1905"/>
              <a:gd name="T13" fmla="*/ 2147483647 h 1160"/>
              <a:gd name="T14" fmla="*/ 2147483647 w 1905"/>
              <a:gd name="T15" fmla="*/ 2147483647 h 1160"/>
              <a:gd name="T16" fmla="*/ 2147483647 w 1905"/>
              <a:gd name="T17" fmla="*/ 2147483647 h 1160"/>
              <a:gd name="T18" fmla="*/ 2147483647 w 1905"/>
              <a:gd name="T19" fmla="*/ 2147483647 h 1160"/>
              <a:gd name="T20" fmla="*/ 2147483647 w 1905"/>
              <a:gd name="T21" fmla="*/ 2147483647 h 1160"/>
              <a:gd name="T22" fmla="*/ 2147483647 w 1905"/>
              <a:gd name="T23" fmla="*/ 2147483647 h 1160"/>
              <a:gd name="T24" fmla="*/ 2147483647 w 1905"/>
              <a:gd name="T25" fmla="*/ 2147483647 h 1160"/>
              <a:gd name="T26" fmla="*/ 2147483647 w 1905"/>
              <a:gd name="T27" fmla="*/ 2147483647 h 1160"/>
              <a:gd name="T28" fmla="*/ 2147483647 w 1905"/>
              <a:gd name="T29" fmla="*/ 2147483647 h 1160"/>
              <a:gd name="T30" fmla="*/ 2147483647 w 1905"/>
              <a:gd name="T31" fmla="*/ 2147483647 h 1160"/>
              <a:gd name="T32" fmla="*/ 2147483647 w 1905"/>
              <a:gd name="T33" fmla="*/ 2147483647 h 1160"/>
              <a:gd name="T34" fmla="*/ 2147483647 w 1905"/>
              <a:gd name="T35" fmla="*/ 2147483647 h 1160"/>
              <a:gd name="T36" fmla="*/ 2147483647 w 1905"/>
              <a:gd name="T37" fmla="*/ 2147483647 h 1160"/>
              <a:gd name="T38" fmla="*/ 2147483647 w 1905"/>
              <a:gd name="T39" fmla="*/ 2147483647 h 1160"/>
              <a:gd name="T40" fmla="*/ 2147483647 w 1905"/>
              <a:gd name="T41" fmla="*/ 2147483647 h 1160"/>
              <a:gd name="T42" fmla="*/ 2147483647 w 1905"/>
              <a:gd name="T43" fmla="*/ 2147483647 h 1160"/>
              <a:gd name="T44" fmla="*/ 2147483647 w 1905"/>
              <a:gd name="T45" fmla="*/ 2147483647 h 1160"/>
              <a:gd name="T46" fmla="*/ 2147483647 w 1905"/>
              <a:gd name="T47" fmla="*/ 2147483647 h 1160"/>
              <a:gd name="T48" fmla="*/ 2147483647 w 1905"/>
              <a:gd name="T49" fmla="*/ 2147483647 h 1160"/>
              <a:gd name="T50" fmla="*/ 2147483647 w 1905"/>
              <a:gd name="T51" fmla="*/ 2147483647 h 1160"/>
              <a:gd name="T52" fmla="*/ 2147483647 w 1905"/>
              <a:gd name="T53" fmla="*/ 2147483647 h 1160"/>
              <a:gd name="T54" fmla="*/ 2147483647 w 1905"/>
              <a:gd name="T55" fmla="*/ 2147483647 h 1160"/>
              <a:gd name="T56" fmla="*/ 2147483647 w 1905"/>
              <a:gd name="T57" fmla="*/ 2147483647 h 1160"/>
              <a:gd name="T58" fmla="*/ 2147483647 w 1905"/>
              <a:gd name="T59" fmla="*/ 2147483647 h 1160"/>
              <a:gd name="T60" fmla="*/ 2147483647 w 1905"/>
              <a:gd name="T61" fmla="*/ 2147483647 h 1160"/>
              <a:gd name="T62" fmla="*/ 2147483647 w 1905"/>
              <a:gd name="T63" fmla="*/ 2147483647 h 1160"/>
              <a:gd name="T64" fmla="*/ 2147483647 w 1905"/>
              <a:gd name="T65" fmla="*/ 2147483647 h 1160"/>
              <a:gd name="T66" fmla="*/ 2147483647 w 1905"/>
              <a:gd name="T67" fmla="*/ 214748364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57150">
            <a:solidFill>
              <a:srgbClr val="E3243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034" name="Text Box 1143"/>
          <p:cNvSpPr txBox="1">
            <a:spLocks noChangeArrowheads="1"/>
          </p:cNvSpPr>
          <p:nvPr/>
        </p:nvSpPr>
        <p:spPr bwMode="auto">
          <a:xfrm>
            <a:off x="5948363" y="123825"/>
            <a:ext cx="6858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700" b="1">
                <a:latin typeface="Comic Sans MS" charset="0"/>
              </a:rPr>
              <a:t>36</a:t>
            </a:r>
          </a:p>
        </p:txBody>
      </p:sp>
      <p:sp>
        <p:nvSpPr>
          <p:cNvPr id="125035" name="Text Box 1145"/>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54"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25955" name="Text Box 4"/>
          <p:cNvSpPr txBox="1">
            <a:spLocks noChangeArrowheads="1"/>
          </p:cNvSpPr>
          <p:nvPr/>
        </p:nvSpPr>
        <p:spPr bwMode="auto">
          <a:xfrm>
            <a:off x="3155950" y="8839200"/>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136</a:t>
            </a:r>
          </a:p>
        </p:txBody>
      </p:sp>
      <p:grpSp>
        <p:nvGrpSpPr>
          <p:cNvPr id="125956" name="Group 5"/>
          <p:cNvGrpSpPr>
            <a:grpSpLocks/>
          </p:cNvGrpSpPr>
          <p:nvPr/>
        </p:nvGrpSpPr>
        <p:grpSpPr bwMode="auto">
          <a:xfrm>
            <a:off x="1863725" y="96838"/>
            <a:ext cx="4632325" cy="1022350"/>
            <a:chOff x="1174" y="61"/>
            <a:chExt cx="2918" cy="644"/>
          </a:xfrm>
        </p:grpSpPr>
        <p:sp>
          <p:nvSpPr>
            <p:cNvPr id="125957" name="Text Box 6"/>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25958" name="Text Box 7"/>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2679700" y="1119188"/>
            <a:ext cx="3860800" cy="954087"/>
          </a:xfrm>
          <a:prstGeom prst="rect">
            <a:avLst/>
          </a:prstGeom>
          <a:noFill/>
          <a:ln w="9525">
            <a:noFill/>
            <a:miter lim="800000"/>
            <a:headEnd/>
            <a:tailEnd/>
          </a:ln>
          <a:effectLst>
            <a:outerShdw blurRad="63500" dist="38099" dir="2700000" algn="ctr" rotWithShape="0">
              <a:srgbClr val="AAAAAA">
                <a:alpha val="74998"/>
              </a:srgbClr>
            </a:outerShdw>
          </a:effec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2800" b="1" smtClean="0">
                <a:solidFill>
                  <a:srgbClr val="236335"/>
                </a:solidFill>
              </a:rPr>
              <a:t>Su opinión por 	favor…</a:t>
            </a:r>
          </a:p>
        </p:txBody>
      </p:sp>
      <p:sp>
        <p:nvSpPr>
          <p:cNvPr id="126978" name="Rectangle 3"/>
          <p:cNvSpPr>
            <a:spLocks noChangeArrowheads="1"/>
          </p:cNvSpPr>
          <p:nvPr/>
        </p:nvSpPr>
        <p:spPr bwMode="auto">
          <a:xfrm>
            <a:off x="342900" y="990600"/>
            <a:ext cx="6172200" cy="7500938"/>
          </a:xfrm>
          <a:prstGeom prst="rect">
            <a:avLst/>
          </a:prstGeom>
          <a:noFill/>
          <a:ln w="76200">
            <a:solidFill>
              <a:srgbClr val="1875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1060" name="Text Box 4"/>
          <p:cNvSpPr txBox="1">
            <a:spLocks noChangeArrowheads="1"/>
          </p:cNvSpPr>
          <p:nvPr/>
        </p:nvSpPr>
        <p:spPr bwMode="auto">
          <a:xfrm>
            <a:off x="2749550" y="330200"/>
            <a:ext cx="3867150" cy="596900"/>
          </a:xfrm>
          <a:prstGeom prst="rect">
            <a:avLst/>
          </a:prstGeom>
          <a:noFill/>
          <a:ln w="9525">
            <a:noFill/>
            <a:miter lim="800000"/>
            <a:headEnd/>
            <a:tailEnd/>
          </a:ln>
          <a:effectLst>
            <a:outerShdw blurRad="63500" algn="ctr" rotWithShape="0">
              <a:schemeClr val="bg2">
                <a:alpha val="74998"/>
              </a:schemeClr>
            </a:outerShdw>
          </a:effectLst>
        </p:spPr>
        <p:txBody>
          <a:bodyPr lIns="91438" tIns="45719" rIns="91438" bIns="45719">
            <a:spAutoFit/>
          </a:bodyPr>
          <a:lstStyle/>
          <a:p>
            <a:pPr>
              <a:defRPr/>
            </a:pPr>
            <a:r>
              <a:rPr lang="es-ES" sz="1100" b="1">
                <a:solidFill>
                  <a:srgbClr val="187534"/>
                </a:solidFill>
                <a:latin typeface="Helvetica" pitchFamily="1" charset="0"/>
                <a:ea typeface="ＭＳ Ｐゴシック" pitchFamily="1" charset="-128"/>
                <a:cs typeface="ＭＳ Ｐゴシック" pitchFamily="1" charset="-128"/>
              </a:rPr>
              <a:t>The Bible…Basically Ministries International Inc.</a:t>
            </a:r>
          </a:p>
          <a:p>
            <a:pPr>
              <a:defRPr/>
            </a:pPr>
            <a:r>
              <a:rPr lang="es-ES" sz="1100" b="1">
                <a:solidFill>
                  <a:srgbClr val="187534"/>
                </a:solidFill>
                <a:latin typeface="Helvetica" pitchFamily="1" charset="0"/>
                <a:ea typeface="ＭＳ Ｐゴシック" pitchFamily="1" charset="-128"/>
                <a:cs typeface="ＭＳ Ｐゴシック" pitchFamily="1" charset="-128"/>
              </a:rPr>
              <a:t>v: 817-346-4750    c: 817-300-6492                  www.biblebasically.com    johnfryman@earthlink.net                         </a:t>
            </a:r>
          </a:p>
        </p:txBody>
      </p:sp>
      <p:sp>
        <p:nvSpPr>
          <p:cNvPr id="126980" name="Text Box 6"/>
          <p:cNvSpPr txBox="1">
            <a:spLocks noChangeArrowheads="1"/>
          </p:cNvSpPr>
          <p:nvPr/>
        </p:nvSpPr>
        <p:spPr bwMode="auto">
          <a:xfrm>
            <a:off x="622300" y="1831975"/>
            <a:ext cx="1155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200" b="1">
              <a:solidFill>
                <a:srgbClr val="105023"/>
              </a:solidFill>
              <a:latin typeface="Comic Sans MS" charset="0"/>
            </a:endParaRPr>
          </a:p>
        </p:txBody>
      </p:sp>
      <p:sp>
        <p:nvSpPr>
          <p:cNvPr id="126981" name="Text Box 7"/>
          <p:cNvSpPr txBox="1">
            <a:spLocks noChangeArrowheads="1"/>
          </p:cNvSpPr>
          <p:nvPr/>
        </p:nvSpPr>
        <p:spPr bwMode="auto">
          <a:xfrm>
            <a:off x="8591550" y="7704138"/>
            <a:ext cx="473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600" b="1">
                <a:solidFill>
                  <a:srgbClr val="105023"/>
                </a:solidFill>
                <a:latin typeface="Comic Sans MS" charset="0"/>
              </a:rPr>
              <a:t> </a:t>
            </a:r>
          </a:p>
        </p:txBody>
      </p:sp>
      <p:sp>
        <p:nvSpPr>
          <p:cNvPr id="126982" name="Text Box 8"/>
          <p:cNvSpPr txBox="1">
            <a:spLocks noChangeArrowheads="1"/>
          </p:cNvSpPr>
          <p:nvPr/>
        </p:nvSpPr>
        <p:spPr bwMode="auto">
          <a:xfrm>
            <a:off x="3570288" y="2530475"/>
            <a:ext cx="55403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55000"/>
              </a:lnSpc>
              <a:spcBef>
                <a:spcPct val="50000"/>
              </a:spcBef>
            </a:pPr>
            <a:endParaRPr lang="es-ES" sz="1200" b="1" i="1">
              <a:solidFill>
                <a:srgbClr val="105023"/>
              </a:solidFill>
              <a:latin typeface="Times" charset="0"/>
            </a:endParaRPr>
          </a:p>
          <a:p>
            <a:pPr>
              <a:lnSpc>
                <a:spcPct val="20000"/>
              </a:lnSpc>
              <a:spcBef>
                <a:spcPct val="50000"/>
              </a:spcBef>
            </a:pPr>
            <a:endParaRPr lang="es-ES" sz="1200" b="1" i="1">
              <a:solidFill>
                <a:srgbClr val="105023"/>
              </a:solidFill>
              <a:latin typeface="Times" charset="0"/>
            </a:endParaRPr>
          </a:p>
          <a:p>
            <a:pPr>
              <a:lnSpc>
                <a:spcPct val="55000"/>
              </a:lnSpc>
              <a:spcBef>
                <a:spcPct val="50000"/>
              </a:spcBef>
            </a:pPr>
            <a:endParaRPr lang="es-ES" sz="1200" b="1" i="1">
              <a:solidFill>
                <a:srgbClr val="105023"/>
              </a:solidFill>
              <a:latin typeface="Times" charset="0"/>
            </a:endParaRPr>
          </a:p>
          <a:p>
            <a:pPr>
              <a:lnSpc>
                <a:spcPct val="20000"/>
              </a:lnSpc>
              <a:spcBef>
                <a:spcPct val="50000"/>
              </a:spcBef>
            </a:pPr>
            <a:endParaRPr lang="es-ES" sz="1200" b="1">
              <a:solidFill>
                <a:srgbClr val="105023"/>
              </a:solidFill>
              <a:latin typeface="Times" charset="0"/>
            </a:endParaRPr>
          </a:p>
          <a:p>
            <a:pPr>
              <a:lnSpc>
                <a:spcPct val="55000"/>
              </a:lnSpc>
              <a:spcBef>
                <a:spcPct val="50000"/>
              </a:spcBef>
            </a:pPr>
            <a:endParaRPr lang="es-ES" sz="1400" b="1" i="1">
              <a:solidFill>
                <a:srgbClr val="105023"/>
              </a:solidFill>
              <a:latin typeface="Times" charset="0"/>
            </a:endParaRPr>
          </a:p>
        </p:txBody>
      </p:sp>
      <p:sp>
        <p:nvSpPr>
          <p:cNvPr id="126983" name="Text Box 9"/>
          <p:cNvSpPr txBox="1">
            <a:spLocks noChangeArrowheads="1"/>
          </p:cNvSpPr>
          <p:nvPr/>
        </p:nvSpPr>
        <p:spPr bwMode="auto">
          <a:xfrm>
            <a:off x="635000" y="8699500"/>
            <a:ext cx="5453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600" b="1" i="1">
                <a:solidFill>
                  <a:srgbClr val="105023"/>
                </a:solidFill>
                <a:latin typeface="Times" charset="0"/>
              </a:rPr>
              <a:t>Multiplicando el conocimiento bíblico en el cuerpo de Cristo</a:t>
            </a:r>
          </a:p>
        </p:txBody>
      </p:sp>
      <p:sp>
        <p:nvSpPr>
          <p:cNvPr id="126984" name="Text Box 10"/>
          <p:cNvSpPr txBox="1">
            <a:spLocks noChangeArrowheads="1"/>
          </p:cNvSpPr>
          <p:nvPr/>
        </p:nvSpPr>
        <p:spPr bwMode="auto">
          <a:xfrm>
            <a:off x="368300" y="1995488"/>
            <a:ext cx="6089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200" b="1"/>
              <a:t>Por favor utilice el espacio que aparece a continuación para dar a nuestro ministerio su opinión sobre la enseñanza de La Biblia…Básicamente que usted acaba de experimentar.  Sus comentarios nos ayudarán a mejorar el contenido y el trabajo de este ministerio.  </a:t>
            </a:r>
            <a:r>
              <a:rPr lang="es-ES" sz="1200" b="1" i="1" u="sng"/>
              <a:t>No es necesario su nombre.</a:t>
            </a:r>
            <a:r>
              <a:rPr lang="es-ES" sz="1200" b="1"/>
              <a:t>  Sin embargo, si lo desea, puede dar su nombre, dirección y correo electrónico debajo para poder mantenerle informado sobre las actividades del ministerio.</a:t>
            </a:r>
          </a:p>
          <a:p>
            <a:pPr algn="ctr"/>
            <a:endParaRPr lang="es-ES" sz="1200" b="1"/>
          </a:p>
          <a:p>
            <a:pPr algn="ctr">
              <a:spcBef>
                <a:spcPct val="50000"/>
              </a:spcBef>
            </a:pPr>
            <a:endParaRPr lang="es-ES" sz="1200" b="1">
              <a:latin typeface="Times" charset="0"/>
            </a:endParaRPr>
          </a:p>
        </p:txBody>
      </p:sp>
      <p:sp>
        <p:nvSpPr>
          <p:cNvPr id="126985" name="Text Box 11"/>
          <p:cNvSpPr txBox="1">
            <a:spLocks noChangeArrowheads="1"/>
          </p:cNvSpPr>
          <p:nvPr/>
        </p:nvSpPr>
        <p:spPr bwMode="auto">
          <a:xfrm>
            <a:off x="584200" y="7088188"/>
            <a:ext cx="59150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000" b="1"/>
              <a:t>(la siguiente información es opcional)</a:t>
            </a:r>
            <a:endParaRPr lang="es-ES" sz="1500" b="1"/>
          </a:p>
          <a:p>
            <a:r>
              <a:rPr lang="es-ES" sz="1500" b="1"/>
              <a:t>Nombre:____________________________________________</a:t>
            </a:r>
          </a:p>
          <a:p>
            <a:r>
              <a:rPr lang="es-ES" sz="1500" b="1"/>
              <a:t>Dirección:___________________________________________</a:t>
            </a:r>
          </a:p>
          <a:p>
            <a:r>
              <a:rPr lang="es-ES" sz="1500" b="1"/>
              <a:t>Correo electrónico:____________________________________                   </a:t>
            </a:r>
            <a:r>
              <a:rPr lang="es-ES" sz="1300" b="1"/>
              <a:t>¡Por favor escriba toda la información con letra de molde!</a:t>
            </a:r>
          </a:p>
        </p:txBody>
      </p:sp>
      <p:sp>
        <p:nvSpPr>
          <p:cNvPr id="126986" name="Text Box 12"/>
          <p:cNvSpPr txBox="1">
            <a:spLocks noChangeArrowheads="1"/>
          </p:cNvSpPr>
          <p:nvPr/>
        </p:nvSpPr>
        <p:spPr bwMode="auto">
          <a:xfrm>
            <a:off x="352425" y="6478588"/>
            <a:ext cx="61182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latin typeface="Century Gothic" charset="0"/>
              </a:rPr>
              <a:t>Con respecto a la duración de este seminario, fue/debería ser                                                                           (  )demasiado largo  (  ) duración adecuada  (  ) Quizá un poco más largo                       (  ) Mucho más largo</a:t>
            </a:r>
          </a:p>
        </p:txBody>
      </p:sp>
      <p:sp>
        <p:nvSpPr>
          <p:cNvPr id="126987" name="Line 13"/>
          <p:cNvSpPr>
            <a:spLocks noChangeShapeType="1"/>
          </p:cNvSpPr>
          <p:nvPr/>
        </p:nvSpPr>
        <p:spPr bwMode="auto">
          <a:xfrm>
            <a:off x="725488" y="6472238"/>
            <a:ext cx="53768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8" name="Line 14"/>
          <p:cNvSpPr>
            <a:spLocks noChangeShapeType="1"/>
          </p:cNvSpPr>
          <p:nvPr/>
        </p:nvSpPr>
        <p:spPr bwMode="auto">
          <a:xfrm>
            <a:off x="688975" y="7069138"/>
            <a:ext cx="53752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9" name="Text Box 15"/>
          <p:cNvSpPr txBox="1">
            <a:spLocks noChangeArrowheads="1"/>
          </p:cNvSpPr>
          <p:nvPr/>
        </p:nvSpPr>
        <p:spPr bwMode="auto">
          <a:xfrm>
            <a:off x="404813" y="6149975"/>
            <a:ext cx="6119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3" tIns="43087" rIns="86173" bIns="43087">
            <a:spAutoFit/>
          </a:bodyPr>
          <a:lstStyle>
            <a:lvl1pPr defTabSz="862013">
              <a:defRPr sz="2400">
                <a:solidFill>
                  <a:schemeClr val="tx1"/>
                </a:solidFill>
                <a:latin typeface="Arial" charset="0"/>
                <a:ea typeface="ＭＳ Ｐゴシック" charset="0"/>
                <a:cs typeface="ＭＳ Ｐゴシック" charset="0"/>
              </a:defRPr>
            </a:lvl1pPr>
            <a:lvl2pPr marL="742950" indent="-285750" defTabSz="862013">
              <a:defRPr sz="2400">
                <a:solidFill>
                  <a:schemeClr val="tx1"/>
                </a:solidFill>
                <a:latin typeface="Arial" charset="0"/>
                <a:ea typeface="ＭＳ Ｐゴシック" charset="0"/>
              </a:defRPr>
            </a:lvl2pPr>
            <a:lvl3pPr marL="1143000" indent="-228600" defTabSz="862013">
              <a:defRPr sz="2400">
                <a:solidFill>
                  <a:schemeClr val="tx1"/>
                </a:solidFill>
                <a:latin typeface="Arial" charset="0"/>
                <a:ea typeface="ＭＳ Ｐゴシック" charset="0"/>
              </a:defRPr>
            </a:lvl3pPr>
            <a:lvl4pPr marL="1600200" indent="-228600" defTabSz="862013">
              <a:defRPr sz="2400">
                <a:solidFill>
                  <a:schemeClr val="tx1"/>
                </a:solidFill>
                <a:latin typeface="Arial" charset="0"/>
                <a:ea typeface="ＭＳ Ｐゴシック" charset="0"/>
              </a:defRPr>
            </a:lvl4pPr>
            <a:lvl5pPr marL="2057400" indent="-228600" defTabSz="862013">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100" b="1">
                <a:latin typeface="Century Gothic" charset="0"/>
              </a:rPr>
              <a:t>Utilice el dorso de la página para añadir más comentarios.</a:t>
            </a:r>
          </a:p>
        </p:txBody>
      </p:sp>
      <p:sp>
        <p:nvSpPr>
          <p:cNvPr id="126990" name="Text Box 16"/>
          <p:cNvSpPr txBox="1">
            <a:spLocks noChangeArrowheads="1"/>
          </p:cNvSpPr>
          <p:nvPr/>
        </p:nvSpPr>
        <p:spPr bwMode="auto">
          <a:xfrm>
            <a:off x="3155950" y="8535988"/>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137</a:t>
            </a:r>
          </a:p>
        </p:txBody>
      </p:sp>
      <p:pic>
        <p:nvPicPr>
          <p:cNvPr id="126991" name="Picture 16" descr="Picture 3"/>
          <p:cNvPicPr>
            <a:picLocks noChangeAspect="1" noChangeArrowheads="1"/>
          </p:cNvPicPr>
          <p:nvPr/>
        </p:nvPicPr>
        <p:blipFill>
          <a:blip r:embed="rId2">
            <a:extLst>
              <a:ext uri="{28A0092B-C50C-407E-A947-70E740481C1C}">
                <a14:useLocalDpi xmlns:a14="http://schemas.microsoft.com/office/drawing/2010/main" val="0"/>
              </a:ext>
            </a:extLst>
          </a:blip>
          <a:srcRect l="19167" t="14084" r="24167" b="14789"/>
          <a:stretch>
            <a:fillRect/>
          </a:stretch>
        </p:blipFill>
        <p:spPr bwMode="auto">
          <a:xfrm>
            <a:off x="531813" y="276225"/>
            <a:ext cx="2085975" cy="1549400"/>
          </a:xfrm>
          <a:prstGeom prst="rect">
            <a:avLst/>
          </a:prstGeom>
          <a:noFill/>
          <a:ln w="76200">
            <a:solidFill>
              <a:srgbClr val="187534"/>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26"/>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8002" name="Text Box 1027"/>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28003" name="Text Box 1028"/>
          <p:cNvSpPr txBox="1">
            <a:spLocks noChangeArrowheads="1"/>
          </p:cNvSpPr>
          <p:nvPr/>
        </p:nvSpPr>
        <p:spPr bwMode="auto">
          <a:xfrm>
            <a:off x="3155950" y="8839200"/>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138</a:t>
            </a:r>
          </a:p>
        </p:txBody>
      </p:sp>
      <p:grpSp>
        <p:nvGrpSpPr>
          <p:cNvPr id="128004" name="Group 1029"/>
          <p:cNvGrpSpPr>
            <a:grpSpLocks/>
          </p:cNvGrpSpPr>
          <p:nvPr/>
        </p:nvGrpSpPr>
        <p:grpSpPr bwMode="auto">
          <a:xfrm>
            <a:off x="1863725" y="96838"/>
            <a:ext cx="4632325" cy="1022350"/>
            <a:chOff x="1174" y="61"/>
            <a:chExt cx="2918" cy="644"/>
          </a:xfrm>
        </p:grpSpPr>
        <p:sp>
          <p:nvSpPr>
            <p:cNvPr id="128005" name="Text Box 1030"/>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28006" name="Text Box 1031"/>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2728913" y="1060450"/>
            <a:ext cx="3619500" cy="822325"/>
          </a:xfrm>
          <a:prstGeom prst="rect">
            <a:avLst/>
          </a:prstGeom>
          <a:noFill/>
          <a:ln w="9525">
            <a:noFill/>
            <a:miter lim="800000"/>
            <a:headEnd/>
            <a:tailEnd/>
          </a:ln>
          <a:effectLst>
            <a:outerShdw blurRad="63500" dist="38099" dir="2700000" algn="ctr" rotWithShape="0">
              <a:srgbClr val="AAAAAA">
                <a:alpha val="74998"/>
              </a:srgbClr>
            </a:outerShdw>
          </a:effectLst>
        </p:spPr>
        <p:txBody>
          <a:bodyPr lIns="91438" tIns="45719" rIns="91438" bIns="45719">
            <a:spAutoFit/>
          </a:bodyPr>
          <a:lstStyle/>
          <a:p>
            <a:pPr>
              <a:spcBef>
                <a:spcPct val="50000"/>
              </a:spcBef>
              <a:defRPr/>
            </a:pPr>
            <a:r>
              <a:rPr lang="es-ES" b="1">
                <a:solidFill>
                  <a:srgbClr val="236335"/>
                </a:solidFill>
                <a:latin typeface="Arial" pitchFamily="1" charset="0"/>
                <a:ea typeface="ＭＳ Ｐゴシック" pitchFamily="1" charset="-128"/>
                <a:cs typeface="ＭＳ Ｐゴシック" pitchFamily="1" charset="-128"/>
              </a:rPr>
              <a:t>¡Su recomendación será muy útil!</a:t>
            </a:r>
          </a:p>
        </p:txBody>
      </p:sp>
      <p:sp>
        <p:nvSpPr>
          <p:cNvPr id="129026" name="Rectangle 3"/>
          <p:cNvSpPr>
            <a:spLocks noChangeArrowheads="1"/>
          </p:cNvSpPr>
          <p:nvPr/>
        </p:nvSpPr>
        <p:spPr bwMode="auto">
          <a:xfrm>
            <a:off x="342900" y="990600"/>
            <a:ext cx="6172200" cy="7383463"/>
          </a:xfrm>
          <a:prstGeom prst="rect">
            <a:avLst/>
          </a:prstGeom>
          <a:noFill/>
          <a:ln w="76200">
            <a:solidFill>
              <a:srgbClr val="18753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2084" name="Text Box 4"/>
          <p:cNvSpPr txBox="1">
            <a:spLocks noChangeArrowheads="1"/>
          </p:cNvSpPr>
          <p:nvPr/>
        </p:nvSpPr>
        <p:spPr bwMode="auto">
          <a:xfrm>
            <a:off x="2749550" y="330200"/>
            <a:ext cx="3867150" cy="596900"/>
          </a:xfrm>
          <a:prstGeom prst="rect">
            <a:avLst/>
          </a:prstGeom>
          <a:noFill/>
          <a:ln w="9525">
            <a:noFill/>
            <a:miter lim="800000"/>
            <a:headEnd/>
            <a:tailEnd/>
          </a:ln>
          <a:effectLst>
            <a:outerShdw blurRad="63500" algn="ctr" rotWithShape="0">
              <a:schemeClr val="bg2">
                <a:alpha val="74998"/>
              </a:schemeClr>
            </a:outerShdw>
          </a:effectLst>
        </p:spPr>
        <p:txBody>
          <a:bodyPr lIns="91438" tIns="45719" rIns="91438" bIns="45719">
            <a:spAutoFit/>
          </a:bodyPr>
          <a:lstStyle/>
          <a:p>
            <a:pPr>
              <a:defRPr/>
            </a:pPr>
            <a:r>
              <a:rPr lang="es-ES" sz="1100" b="1">
                <a:solidFill>
                  <a:srgbClr val="187534"/>
                </a:solidFill>
                <a:latin typeface="Helvetica" pitchFamily="1" charset="0"/>
                <a:ea typeface="ＭＳ Ｐゴシック" pitchFamily="1" charset="-128"/>
                <a:cs typeface="ＭＳ Ｐゴシック" pitchFamily="1" charset="-128"/>
              </a:rPr>
              <a:t>The Bible…Basically Ministries International Inc.</a:t>
            </a:r>
          </a:p>
          <a:p>
            <a:pPr>
              <a:defRPr/>
            </a:pPr>
            <a:r>
              <a:rPr lang="es-ES" sz="1100" b="1">
                <a:solidFill>
                  <a:srgbClr val="187534"/>
                </a:solidFill>
                <a:latin typeface="Helvetica" pitchFamily="1" charset="0"/>
                <a:ea typeface="ＭＳ Ｐゴシック" pitchFamily="1" charset="-128"/>
                <a:cs typeface="ＭＳ Ｐゴシック" pitchFamily="1" charset="-128"/>
              </a:rPr>
              <a:t>v: 817-346-4750    c: 817-300-6492                  www.biblebasically.com    johnfryman@earthlink.net                         </a:t>
            </a:r>
          </a:p>
        </p:txBody>
      </p:sp>
      <p:sp>
        <p:nvSpPr>
          <p:cNvPr id="129028" name="Text Box 11"/>
          <p:cNvSpPr txBox="1">
            <a:spLocks noChangeArrowheads="1"/>
          </p:cNvSpPr>
          <p:nvPr/>
        </p:nvSpPr>
        <p:spPr bwMode="auto">
          <a:xfrm>
            <a:off x="568325" y="6800850"/>
            <a:ext cx="59134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s-ES" sz="1500" b="1"/>
          </a:p>
          <a:p>
            <a:r>
              <a:rPr lang="es-ES" sz="1500" b="1"/>
              <a:t>Nombre:_____________________________________________</a:t>
            </a:r>
          </a:p>
          <a:p>
            <a:r>
              <a:rPr lang="es-ES" sz="1500" b="1"/>
              <a:t>Dirección:___________________________________________</a:t>
            </a:r>
          </a:p>
          <a:p>
            <a:r>
              <a:rPr lang="es-ES" sz="1500" b="1"/>
              <a:t>Correo electrónico:________________________________                            </a:t>
            </a:r>
            <a:r>
              <a:rPr lang="es-ES" sz="1300" b="1"/>
              <a:t>¡Por favor escriba toda la información con letra de molde!</a:t>
            </a:r>
          </a:p>
        </p:txBody>
      </p:sp>
      <p:sp>
        <p:nvSpPr>
          <p:cNvPr id="129029" name="Text Box 6"/>
          <p:cNvSpPr txBox="1">
            <a:spLocks noChangeArrowheads="1"/>
          </p:cNvSpPr>
          <p:nvPr/>
        </p:nvSpPr>
        <p:spPr bwMode="auto">
          <a:xfrm>
            <a:off x="622300" y="1831975"/>
            <a:ext cx="1155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s-ES" sz="1200" b="1">
              <a:solidFill>
                <a:srgbClr val="105023"/>
              </a:solidFill>
              <a:latin typeface="Comic Sans MS" charset="0"/>
            </a:endParaRPr>
          </a:p>
        </p:txBody>
      </p:sp>
      <p:sp>
        <p:nvSpPr>
          <p:cNvPr id="129030" name="Text Box 7"/>
          <p:cNvSpPr txBox="1">
            <a:spLocks noChangeArrowheads="1"/>
          </p:cNvSpPr>
          <p:nvPr/>
        </p:nvSpPr>
        <p:spPr bwMode="auto">
          <a:xfrm>
            <a:off x="8591550" y="7704138"/>
            <a:ext cx="473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s-ES" sz="1600" b="1">
                <a:solidFill>
                  <a:srgbClr val="105023"/>
                </a:solidFill>
                <a:latin typeface="Comic Sans MS" charset="0"/>
              </a:rPr>
              <a:t> </a:t>
            </a:r>
          </a:p>
        </p:txBody>
      </p:sp>
      <p:sp>
        <p:nvSpPr>
          <p:cNvPr id="129031" name="Text Box 8"/>
          <p:cNvSpPr txBox="1">
            <a:spLocks noChangeArrowheads="1"/>
          </p:cNvSpPr>
          <p:nvPr/>
        </p:nvSpPr>
        <p:spPr bwMode="auto">
          <a:xfrm>
            <a:off x="635000" y="8504238"/>
            <a:ext cx="5453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s-ES" sz="1600" b="1" i="1">
                <a:solidFill>
                  <a:srgbClr val="105023"/>
                </a:solidFill>
                <a:latin typeface="Times" charset="0"/>
              </a:rPr>
              <a:t>Multiplicando el conocimiento bíblico en el cuerpo de Cristo</a:t>
            </a:r>
          </a:p>
        </p:txBody>
      </p:sp>
      <p:sp>
        <p:nvSpPr>
          <p:cNvPr id="129032" name="Text Box 9"/>
          <p:cNvSpPr txBox="1">
            <a:spLocks noChangeArrowheads="1"/>
          </p:cNvSpPr>
          <p:nvPr/>
        </p:nvSpPr>
        <p:spPr bwMode="auto">
          <a:xfrm>
            <a:off x="420688" y="1973263"/>
            <a:ext cx="6142037"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200" b="1"/>
              <a:t>Usted puede ser de gran ayuda a nuestro ministerio al sugerirnos personas de otros ministerios e iglesias que debieran conocer sobre el ministerio mediante seminarios  de </a:t>
            </a:r>
            <a:r>
              <a:rPr lang="es-ES" sz="1200" b="1" i="1"/>
              <a:t>La Biblia…Básicamente</a:t>
            </a:r>
            <a:r>
              <a:rPr lang="es-ES" sz="1200" b="1"/>
              <a:t>.  Por favor, dénos su recomendación con relación a esos ministerios o personas a quienes debemos contactar con respecto a realizar una presentación en su sede.</a:t>
            </a:r>
            <a:endParaRPr lang="es-ES" sz="1500" b="1"/>
          </a:p>
          <a:p>
            <a:endParaRPr lang="es-ES" sz="1500" b="1"/>
          </a:p>
          <a:p>
            <a:endParaRPr lang="es-ES" sz="1500" b="1"/>
          </a:p>
          <a:p>
            <a:pPr>
              <a:spcBef>
                <a:spcPct val="50000"/>
              </a:spcBef>
            </a:pPr>
            <a:endParaRPr lang="es-ES" sz="1500" b="1">
              <a:latin typeface="Times" charset="0"/>
            </a:endParaRPr>
          </a:p>
        </p:txBody>
      </p:sp>
      <p:sp>
        <p:nvSpPr>
          <p:cNvPr id="129033" name="Text Box 10"/>
          <p:cNvSpPr txBox="1">
            <a:spLocks noChangeArrowheads="1"/>
          </p:cNvSpPr>
          <p:nvPr/>
        </p:nvSpPr>
        <p:spPr bwMode="auto">
          <a:xfrm>
            <a:off x="574675" y="3062288"/>
            <a:ext cx="56880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1300" b="1"/>
              <a:t>Nombre de la organización:___________________________________</a:t>
            </a:r>
          </a:p>
          <a:p>
            <a:r>
              <a:rPr lang="es-ES" sz="1300" b="1"/>
              <a:t>Ciudad o localidad:__________________________________________</a:t>
            </a:r>
          </a:p>
          <a:p>
            <a:r>
              <a:rPr lang="es-ES" sz="1300" b="1"/>
              <a:t>Persona a contactar:_________________________________________</a:t>
            </a:r>
          </a:p>
          <a:p>
            <a:r>
              <a:rPr lang="es-ES" sz="1300" b="1"/>
              <a:t>	   ¿Podemos mencionar su nombre?__________________</a:t>
            </a:r>
          </a:p>
        </p:txBody>
      </p:sp>
      <p:pic>
        <p:nvPicPr>
          <p:cNvPr id="129034" name="Picture 16" descr="Picture 3"/>
          <p:cNvPicPr>
            <a:picLocks noChangeAspect="1" noChangeArrowheads="1"/>
          </p:cNvPicPr>
          <p:nvPr/>
        </p:nvPicPr>
        <p:blipFill>
          <a:blip r:embed="rId2">
            <a:extLst>
              <a:ext uri="{28A0092B-C50C-407E-A947-70E740481C1C}">
                <a14:useLocalDpi xmlns:a14="http://schemas.microsoft.com/office/drawing/2010/main" val="0"/>
              </a:ext>
            </a:extLst>
          </a:blip>
          <a:srcRect l="19167" t="14084" r="24167" b="14789"/>
          <a:stretch>
            <a:fillRect/>
          </a:stretch>
        </p:blipFill>
        <p:spPr bwMode="auto">
          <a:xfrm>
            <a:off x="531813" y="276225"/>
            <a:ext cx="2085975" cy="1549400"/>
          </a:xfrm>
          <a:prstGeom prst="rect">
            <a:avLst/>
          </a:prstGeom>
          <a:noFill/>
          <a:ln w="76200">
            <a:solidFill>
              <a:srgbClr val="187534"/>
            </a:solidFill>
            <a:miter lim="800000"/>
            <a:headEnd/>
            <a:tailEnd/>
          </a:ln>
          <a:extLst>
            <a:ext uri="{909E8E84-426E-40dd-AFC4-6F175D3DCCD1}">
              <a14:hiddenFill xmlns:a14="http://schemas.microsoft.com/office/drawing/2010/main">
                <a:solidFill>
                  <a:srgbClr val="FFFFFF"/>
                </a:solidFill>
              </a14:hiddenFill>
            </a:ext>
          </a:extLst>
        </p:spPr>
      </p:pic>
      <p:sp>
        <p:nvSpPr>
          <p:cNvPr id="129035" name="Text Box 19"/>
          <p:cNvSpPr txBox="1">
            <a:spLocks noChangeArrowheads="1"/>
          </p:cNvSpPr>
          <p:nvPr/>
        </p:nvSpPr>
        <p:spPr bwMode="auto">
          <a:xfrm>
            <a:off x="3155950"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139</a:t>
            </a:r>
          </a:p>
        </p:txBody>
      </p:sp>
      <p:sp>
        <p:nvSpPr>
          <p:cNvPr id="129036" name="Text Box 20"/>
          <p:cNvSpPr txBox="1">
            <a:spLocks noChangeArrowheads="1"/>
          </p:cNvSpPr>
          <p:nvPr/>
        </p:nvSpPr>
        <p:spPr bwMode="auto">
          <a:xfrm>
            <a:off x="585788" y="4033838"/>
            <a:ext cx="56880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1300" b="1"/>
              <a:t>Nombre de la organización:___________________________________</a:t>
            </a:r>
          </a:p>
          <a:p>
            <a:r>
              <a:rPr lang="es-ES" sz="1300" b="1"/>
              <a:t>Ciudad o localidad:__________________________________________</a:t>
            </a:r>
          </a:p>
          <a:p>
            <a:r>
              <a:rPr lang="es-ES" sz="1300" b="1"/>
              <a:t>Persona a contactar:_________________________________________</a:t>
            </a:r>
          </a:p>
          <a:p>
            <a:r>
              <a:rPr lang="es-ES" sz="1300" b="1"/>
              <a:t>	   ¿Podemos mencionar su nombre?__________________</a:t>
            </a:r>
          </a:p>
        </p:txBody>
      </p:sp>
      <p:sp>
        <p:nvSpPr>
          <p:cNvPr id="129037" name="Text Box 21"/>
          <p:cNvSpPr txBox="1">
            <a:spLocks noChangeArrowheads="1"/>
          </p:cNvSpPr>
          <p:nvPr/>
        </p:nvSpPr>
        <p:spPr bwMode="auto">
          <a:xfrm>
            <a:off x="676275" y="4999038"/>
            <a:ext cx="56880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1300" b="1"/>
              <a:t>Nombre de la organización:___________________________________</a:t>
            </a:r>
          </a:p>
          <a:p>
            <a:r>
              <a:rPr lang="es-ES" sz="1300" b="1"/>
              <a:t>Ciudad o localidad:__________________________________________</a:t>
            </a:r>
          </a:p>
          <a:p>
            <a:r>
              <a:rPr lang="es-ES" sz="1300" b="1"/>
              <a:t>Persona a contactar:_________________________________________</a:t>
            </a:r>
          </a:p>
          <a:p>
            <a:r>
              <a:rPr lang="es-ES" sz="1300" b="1"/>
              <a:t>	   ¿Podemos mencionar su nombre?__________________</a:t>
            </a:r>
          </a:p>
        </p:txBody>
      </p:sp>
      <p:sp>
        <p:nvSpPr>
          <p:cNvPr id="129038" name="Text Box 22"/>
          <p:cNvSpPr txBox="1">
            <a:spLocks noChangeArrowheads="1"/>
          </p:cNvSpPr>
          <p:nvPr/>
        </p:nvSpPr>
        <p:spPr bwMode="auto">
          <a:xfrm>
            <a:off x="561975" y="5970588"/>
            <a:ext cx="56880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1300" b="1"/>
              <a:t>Nombre de la organización:___________________________________</a:t>
            </a:r>
          </a:p>
          <a:p>
            <a:r>
              <a:rPr lang="es-ES" sz="1300" b="1"/>
              <a:t>Ciudad o localidad:__________________________________________</a:t>
            </a:r>
          </a:p>
          <a:p>
            <a:r>
              <a:rPr lang="es-ES" sz="1300" b="1"/>
              <a:t>Persona a contactar:_________________________________________</a:t>
            </a:r>
          </a:p>
          <a:p>
            <a:r>
              <a:rPr lang="es-ES" sz="1300" b="1"/>
              <a:t>	   ¿Podemos mencionar su nombre?__________________</a:t>
            </a:r>
          </a:p>
        </p:txBody>
      </p:sp>
      <p:sp>
        <p:nvSpPr>
          <p:cNvPr id="129039" name="Rectangle 24"/>
          <p:cNvSpPr>
            <a:spLocks noChangeArrowheads="1"/>
          </p:cNvSpPr>
          <p:nvPr/>
        </p:nvSpPr>
        <p:spPr bwMode="auto">
          <a:xfrm>
            <a:off x="5988050" y="3014663"/>
            <a:ext cx="347663" cy="4995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0050"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30051" name="Text Box 4"/>
          <p:cNvSpPr txBox="1">
            <a:spLocks noChangeArrowheads="1"/>
          </p:cNvSpPr>
          <p:nvPr/>
        </p:nvSpPr>
        <p:spPr bwMode="auto">
          <a:xfrm>
            <a:off x="3155950" y="8839200"/>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140</a:t>
            </a:r>
          </a:p>
        </p:txBody>
      </p:sp>
      <p:grpSp>
        <p:nvGrpSpPr>
          <p:cNvPr id="130052" name="Group 5"/>
          <p:cNvGrpSpPr>
            <a:grpSpLocks/>
          </p:cNvGrpSpPr>
          <p:nvPr/>
        </p:nvGrpSpPr>
        <p:grpSpPr bwMode="auto">
          <a:xfrm>
            <a:off x="1863725" y="96838"/>
            <a:ext cx="4632325" cy="1022350"/>
            <a:chOff x="1174" y="61"/>
            <a:chExt cx="2918" cy="644"/>
          </a:xfrm>
        </p:grpSpPr>
        <p:sp>
          <p:nvSpPr>
            <p:cNvPr id="130053" name="Text Box 6"/>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30054" name="Text Box 7"/>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862138" y="119063"/>
            <a:ext cx="4546600" cy="363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338" name="Text Box 3"/>
          <p:cNvSpPr txBox="1">
            <a:spLocks noChangeArrowheads="1"/>
          </p:cNvSpPr>
          <p:nvPr/>
        </p:nvSpPr>
        <p:spPr bwMode="auto">
          <a:xfrm>
            <a:off x="3017838" y="88233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4339" name="Text Box 4"/>
          <p:cNvSpPr txBox="1">
            <a:spLocks noChangeArrowheads="1"/>
          </p:cNvSpPr>
          <p:nvPr/>
        </p:nvSpPr>
        <p:spPr bwMode="auto">
          <a:xfrm>
            <a:off x="31702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a:p>
        </p:txBody>
      </p:sp>
      <p:sp>
        <p:nvSpPr>
          <p:cNvPr id="14340" name="Text Box 5"/>
          <p:cNvSpPr txBox="1">
            <a:spLocks noChangeArrowheads="1"/>
          </p:cNvSpPr>
          <p:nvPr/>
        </p:nvSpPr>
        <p:spPr bwMode="auto">
          <a:xfrm>
            <a:off x="3322638" y="8836025"/>
            <a:ext cx="828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a:t>64</a:t>
            </a:r>
          </a:p>
        </p:txBody>
      </p:sp>
      <p:grpSp>
        <p:nvGrpSpPr>
          <p:cNvPr id="14341" name="Group 6"/>
          <p:cNvGrpSpPr>
            <a:grpSpLocks/>
          </p:cNvGrpSpPr>
          <p:nvPr/>
        </p:nvGrpSpPr>
        <p:grpSpPr bwMode="auto">
          <a:xfrm>
            <a:off x="1863725" y="96838"/>
            <a:ext cx="4632325" cy="1022350"/>
            <a:chOff x="1174" y="61"/>
            <a:chExt cx="2918" cy="644"/>
          </a:xfrm>
        </p:grpSpPr>
        <p:sp>
          <p:nvSpPr>
            <p:cNvPr id="14342" name="Text Box 7"/>
            <p:cNvSpPr txBox="1">
              <a:spLocks noChangeArrowheads="1"/>
            </p:cNvSpPr>
            <p:nvPr/>
          </p:nvSpPr>
          <p:spPr bwMode="auto">
            <a:xfrm>
              <a:off x="1174" y="61"/>
              <a:ext cx="29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s-ES" sz="2000" b="1">
                  <a:latin typeface="Times New Roman" charset="0"/>
                </a:rPr>
                <a:t>Ayuda para el estudio en seminarios</a:t>
              </a:r>
              <a:endParaRPr lang="en-US" sz="2000" b="1">
                <a:latin typeface="Times New Roman" charset="0"/>
              </a:endParaRPr>
            </a:p>
          </p:txBody>
        </p:sp>
        <p:sp>
          <p:nvSpPr>
            <p:cNvPr id="14343" name="Text Box 8"/>
            <p:cNvSpPr txBox="1">
              <a:spLocks noChangeArrowheads="1"/>
            </p:cNvSpPr>
            <p:nvPr/>
          </p:nvSpPr>
          <p:spPr bwMode="auto">
            <a:xfrm>
              <a:off x="1198" y="474"/>
              <a:ext cx="27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latin typeface="Century Gothic" charset="0"/>
                </a:rPr>
                <a:t>Para sus notas e ideas…</a:t>
              </a:r>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4971</TotalTime>
  <Words>7825</Words>
  <Application>Microsoft Macintosh PowerPoint</Application>
  <PresentationFormat>On-screen Show (4:3)</PresentationFormat>
  <Paragraphs>1971</Paragraphs>
  <Slides>85</Slides>
  <Notes>40</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85</vt:i4>
      </vt:variant>
    </vt:vector>
  </HeadingPairs>
  <TitlesOfParts>
    <vt:vector size="108" baseType="lpstr">
      <vt:lpstr>Arial</vt:lpstr>
      <vt:lpstr>ＭＳ Ｐゴシック</vt:lpstr>
      <vt:lpstr>Times New Roman</vt:lpstr>
      <vt:lpstr>Times</vt:lpstr>
      <vt:lpstr>Century Gothic</vt:lpstr>
      <vt:lpstr>Helvetica</vt:lpstr>
      <vt:lpstr>Capitals</vt:lpstr>
      <vt:lpstr>Comic Sans MS</vt:lpstr>
      <vt:lpstr>Impact</vt:lpstr>
      <vt:lpstr>B VAG Rounded Bold</vt:lpstr>
      <vt:lpstr>Chicago</vt:lpstr>
      <vt:lpstr>Arial Black</vt:lpstr>
      <vt:lpstr>Kosher-Normal</vt:lpstr>
      <vt:lpstr>Lucida Grande</vt:lpstr>
      <vt:lpstr>Skia</vt:lpstr>
      <vt:lpstr>Garamond</vt:lpstr>
      <vt:lpstr>Lucida Handwriting</vt:lpstr>
      <vt:lpstr>Wingdings 2</vt:lpstr>
      <vt:lpstr>Engravers MT</vt:lpstr>
      <vt:lpstr>Arial Rounded MT Bold</vt:lpstr>
      <vt:lpstr>Comic Sans MS Bold</vt:lpstr>
      <vt:lpstr>Copperplate Gothic Bold</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Bible...Basically Ministries Intl.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 Fryman</dc:creator>
  <cp:lastModifiedBy>Rick Griffith</cp:lastModifiedBy>
  <cp:revision>257</cp:revision>
  <cp:lastPrinted>2009-02-23T00:12:20Z</cp:lastPrinted>
  <dcterms:created xsi:type="dcterms:W3CDTF">2012-08-07T09:44:45Z</dcterms:created>
  <dcterms:modified xsi:type="dcterms:W3CDTF">2016-06-17T13:12:03Z</dcterms:modified>
</cp:coreProperties>
</file>